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793" r:id="rId2"/>
    <p:sldMasterId id="2147483661" r:id="rId3"/>
  </p:sldMasterIdLst>
  <p:notesMasterIdLst>
    <p:notesMasterId r:id="rId30"/>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Lst>
  <p:sldSz cx="18288000" cy="10287000"/>
  <p:notesSz cx="6858000" cy="9144000"/>
  <p:embeddedFontLst>
    <p:embeddedFont>
      <p:font typeface="Arial Black" panose="020B0A04020102020204" pitchFamily="34" charset="0"/>
      <p:bold r:id="rId31"/>
    </p:embeddedFont>
    <p:embeddedFont>
      <p:font typeface="Calibri Bold" panose="020F0702030404030204" pitchFamily="34" charset="0"/>
      <p:bold r:id="rId32"/>
    </p:embeddedFont>
    <p:embeddedFont>
      <p:font typeface="Neue Machina" panose="020B0604020202020204" charset="0"/>
      <p:regular r:id="rId33"/>
    </p:embeddedFont>
    <p:embeddedFont>
      <p:font typeface="Roboto" panose="02000000000000000000" pitchFamily="2" charset="0"/>
      <p:regular r:id="rId34"/>
    </p:embeddedFont>
    <p:embeddedFont>
      <p:font typeface="Segoe UI" panose="020B0502040204020203" pitchFamily="34" charset="0"/>
      <p:regular r:id="rId35"/>
      <p:bold r:id="rId36"/>
      <p:italic r:id="rId37"/>
      <p:boldItalic r:id="rId38"/>
    </p:embeddedFont>
    <p:embeddedFont>
      <p:font typeface="Segoe UI" panose="020B0502040204020203"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3" d="100"/>
          <a:sy n="63" d="100"/>
        </p:scale>
        <p:origin x="228" y="2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presProps" Target="presProps.xml"/><Relationship Id="rId21" Type="http://schemas.openxmlformats.org/officeDocument/2006/relationships/slide" Target="slides/slide18.xml"/><Relationship Id="rId34" Type="http://schemas.openxmlformats.org/officeDocument/2006/relationships/font" Target="fonts/font4.fntdata"/><Relationship Id="rId42"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font" Target="fonts/font1.fntdata"/><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notesMaster" Target="notesMasters/notesMaster1.xml"/><Relationship Id="rId35" Type="http://schemas.openxmlformats.org/officeDocument/2006/relationships/font" Target="fonts/font5.fntdata"/><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font" Target="fonts/font3.fntdata"/><Relationship Id="rId38"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829C96-D7A8-4F15-83E4-8A9471BD9206}" type="datetimeFigureOut">
              <a:rPr lang="es-ES" smtClean="0"/>
              <a:t>26/05/2025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3FE5592-6B48-4193-8DC8-BB8B7DAB47CA}" type="slidenum">
              <a:rPr lang="es-ES" smtClean="0"/>
              <a:t>‹Nº›</a:t>
            </a:fld>
            <a:endParaRPr lang="es-ES"/>
          </a:p>
        </p:txBody>
      </p:sp>
    </p:spTree>
    <p:extLst>
      <p:ext uri="{BB962C8B-B14F-4D97-AF65-F5344CB8AC3E}">
        <p14:creationId xmlns:p14="http://schemas.microsoft.com/office/powerpoint/2010/main" val="1935405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 Chart C44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12" name="Straight Connector 11">
            <a:extLst>
              <a:ext uri="{FF2B5EF4-FFF2-40B4-BE49-F238E27FC236}">
                <a16:creationId xmlns:a16="http://schemas.microsoft.com/office/drawing/2014/main" id="{87C721BF-DF2E-F647-91C1-F418AE3D67E3}"/>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Text Placeholder 16">
            <a:extLst>
              <a:ext uri="{FF2B5EF4-FFF2-40B4-BE49-F238E27FC236}">
                <a16:creationId xmlns:a16="http://schemas.microsoft.com/office/drawing/2014/main" id="{0131D393-3DC9-29BF-535D-7F35BD7052B6}"/>
              </a:ext>
            </a:extLst>
          </p:cNvPr>
          <p:cNvSpPr>
            <a:spLocks noGrp="1"/>
          </p:cNvSpPr>
          <p:nvPr>
            <p:ph type="body" sz="quarter" idx="15"/>
          </p:nvPr>
        </p:nvSpPr>
        <p:spPr>
          <a:xfrm>
            <a:off x="10201274" y="2771947"/>
            <a:ext cx="7205663" cy="1179806"/>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3" name="Text Placeholder 16">
            <a:extLst>
              <a:ext uri="{FF2B5EF4-FFF2-40B4-BE49-F238E27FC236}">
                <a16:creationId xmlns:a16="http://schemas.microsoft.com/office/drawing/2014/main" id="{0F533461-D998-AAFC-1B77-4876F82A20CE}"/>
              </a:ext>
            </a:extLst>
          </p:cNvPr>
          <p:cNvSpPr>
            <a:spLocks noGrp="1"/>
          </p:cNvSpPr>
          <p:nvPr>
            <p:ph type="body" sz="quarter" idx="14"/>
          </p:nvPr>
        </p:nvSpPr>
        <p:spPr>
          <a:xfrm>
            <a:off x="10201274" y="4042764"/>
            <a:ext cx="7205663" cy="5367936"/>
          </a:xfrm>
          <a:noFill/>
        </p:spPr>
        <p:txBody>
          <a:bodyPr vert="horz" wrap="square" lIns="91440" tIns="45720" rIns="91440" bIns="45720" rtlCol="0">
            <a:noAutofit/>
          </a:bodyPr>
          <a:lstStyle>
            <a:lvl1pPr marL="0" indent="0">
              <a:buNone/>
              <a:defRPr lang="en-US" sz="2400" dirty="0">
                <a:solidFill>
                  <a:schemeClr val="tx1"/>
                </a:solidFill>
              </a:defRPr>
            </a:lvl1pPr>
          </a:lstStyle>
          <a:p>
            <a:pPr marL="342900" lvl="0" indent="-342900">
              <a:lnSpc>
                <a:spcPct val="100000"/>
              </a:lnSpc>
              <a:spcBef>
                <a:spcPts val="0"/>
              </a:spcBef>
            </a:pPr>
            <a:r>
              <a:rPr lang="en-US" dirty="0"/>
              <a:t>Click to edit Master text</a:t>
            </a:r>
          </a:p>
        </p:txBody>
      </p:sp>
      <p:sp>
        <p:nvSpPr>
          <p:cNvPr id="15" name="Chart Placeholder 14">
            <a:extLst>
              <a:ext uri="{FF2B5EF4-FFF2-40B4-BE49-F238E27FC236}">
                <a16:creationId xmlns:a16="http://schemas.microsoft.com/office/drawing/2014/main" id="{D36E7E3F-D324-94B1-4C02-816CD6CC539F}"/>
              </a:ext>
            </a:extLst>
          </p:cNvPr>
          <p:cNvSpPr>
            <a:spLocks noGrp="1"/>
          </p:cNvSpPr>
          <p:nvPr>
            <p:ph type="chart" sz="quarter" idx="45"/>
          </p:nvPr>
        </p:nvSpPr>
        <p:spPr>
          <a:xfrm>
            <a:off x="881063" y="2776538"/>
            <a:ext cx="7205663" cy="6634163"/>
          </a:xfrm>
        </p:spPr>
        <p:txBody>
          <a:bodyPr/>
          <a:lstStyle>
            <a:lvl1pPr>
              <a:defRPr>
                <a:solidFill>
                  <a:schemeClr val="tx1"/>
                </a:solidFill>
              </a:defRPr>
            </a:lvl1pPr>
          </a:lstStyle>
          <a:p>
            <a:endParaRPr lang="en-GB"/>
          </a:p>
        </p:txBody>
      </p:sp>
      <p:sp>
        <p:nvSpPr>
          <p:cNvPr id="3" name="Footer Placeholder">
            <a:extLst>
              <a:ext uri="{FF2B5EF4-FFF2-40B4-BE49-F238E27FC236}">
                <a16:creationId xmlns:a16="http://schemas.microsoft.com/office/drawing/2014/main" id="{5C92AE33-1CC0-F841-A34B-1C447AE446AA}"/>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442832740"/>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1 Chart C44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12" name="Straight Connector 11">
            <a:extLst>
              <a:ext uri="{FF2B5EF4-FFF2-40B4-BE49-F238E27FC236}">
                <a16:creationId xmlns:a16="http://schemas.microsoft.com/office/drawing/2014/main" id="{87C721BF-DF2E-F647-91C1-F418AE3D67E3}"/>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Text Placeholder 16">
            <a:extLst>
              <a:ext uri="{FF2B5EF4-FFF2-40B4-BE49-F238E27FC236}">
                <a16:creationId xmlns:a16="http://schemas.microsoft.com/office/drawing/2014/main" id="{0131D393-3DC9-29BF-535D-7F35BD7052B6}"/>
              </a:ext>
            </a:extLst>
          </p:cNvPr>
          <p:cNvSpPr>
            <a:spLocks noGrp="1"/>
          </p:cNvSpPr>
          <p:nvPr>
            <p:ph type="body" sz="quarter" idx="15"/>
          </p:nvPr>
        </p:nvSpPr>
        <p:spPr>
          <a:xfrm>
            <a:off x="881063" y="2771947"/>
            <a:ext cx="7205663" cy="1179806"/>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3" name="Text Placeholder 16">
            <a:extLst>
              <a:ext uri="{FF2B5EF4-FFF2-40B4-BE49-F238E27FC236}">
                <a16:creationId xmlns:a16="http://schemas.microsoft.com/office/drawing/2014/main" id="{0F533461-D998-AAFC-1B77-4876F82A20CE}"/>
              </a:ext>
            </a:extLst>
          </p:cNvPr>
          <p:cNvSpPr>
            <a:spLocks noGrp="1"/>
          </p:cNvSpPr>
          <p:nvPr>
            <p:ph type="body" sz="quarter" idx="14"/>
          </p:nvPr>
        </p:nvSpPr>
        <p:spPr>
          <a:xfrm>
            <a:off x="881063" y="4042764"/>
            <a:ext cx="7205663" cy="5367936"/>
          </a:xfrm>
          <a:noFill/>
        </p:spPr>
        <p:txBody>
          <a:bodyPr vert="horz" wrap="square" lIns="91440" tIns="45720" rIns="91440" bIns="45720" rtlCol="0">
            <a:noAutofit/>
          </a:bodyPr>
          <a:lstStyle>
            <a:lvl1pPr marL="0" indent="0">
              <a:buNone/>
              <a:defRPr lang="en-US" sz="2400" dirty="0">
                <a:solidFill>
                  <a:schemeClr val="tx1"/>
                </a:solidFill>
              </a:defRPr>
            </a:lvl1pPr>
          </a:lstStyle>
          <a:p>
            <a:pPr marL="342900" lvl="0" indent="-342900">
              <a:lnSpc>
                <a:spcPct val="100000"/>
              </a:lnSpc>
              <a:spcBef>
                <a:spcPts val="0"/>
              </a:spcBef>
            </a:pPr>
            <a:r>
              <a:rPr lang="en-US" dirty="0"/>
              <a:t>Click to edit Master text</a:t>
            </a:r>
          </a:p>
        </p:txBody>
      </p:sp>
      <p:sp>
        <p:nvSpPr>
          <p:cNvPr id="3" name="Chart Placeholder 14">
            <a:extLst>
              <a:ext uri="{FF2B5EF4-FFF2-40B4-BE49-F238E27FC236}">
                <a16:creationId xmlns:a16="http://schemas.microsoft.com/office/drawing/2014/main" id="{D36E7E3F-D324-94B1-4C02-816CD6CC539F}"/>
              </a:ext>
            </a:extLst>
          </p:cNvPr>
          <p:cNvSpPr>
            <a:spLocks noGrp="1"/>
          </p:cNvSpPr>
          <p:nvPr>
            <p:ph type="chart" sz="quarter" idx="45"/>
          </p:nvPr>
        </p:nvSpPr>
        <p:spPr>
          <a:xfrm>
            <a:off x="10206038" y="2776538"/>
            <a:ext cx="7205663" cy="6634163"/>
          </a:xfrm>
        </p:spPr>
        <p:txBody>
          <a:bodyPr/>
          <a:lstStyle>
            <a:lvl1pPr>
              <a:defRPr>
                <a:solidFill>
                  <a:schemeClr val="tx1"/>
                </a:solidFill>
              </a:defRPr>
            </a:lvl1pPr>
          </a:lstStyle>
          <a:p>
            <a:endParaRPr lang="en-GB"/>
          </a:p>
        </p:txBody>
      </p:sp>
      <p:sp>
        <p:nvSpPr>
          <p:cNvPr id="4" name="Footer Placeholder">
            <a:extLst>
              <a:ext uri="{FF2B5EF4-FFF2-40B4-BE49-F238E27FC236}">
                <a16:creationId xmlns:a16="http://schemas.microsoft.com/office/drawing/2014/main" id="{DAC748D6-07B4-F862-3610-AB38BE1B5477}"/>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781924771"/>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meline I60V1">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9C06BEE-256F-9047-C6A5-1A65DB9F8EBC}"/>
              </a:ext>
            </a:extLst>
          </p:cNvPr>
          <p:cNvCxnSpPr>
            <a:cxnSpLocks/>
          </p:cNvCxnSpPr>
          <p:nvPr userDrawn="1"/>
        </p:nvCxnSpPr>
        <p:spPr>
          <a:xfrm>
            <a:off x="881063" y="5971221"/>
            <a:ext cx="16525875" cy="0"/>
          </a:xfrm>
          <a:prstGeom prst="line">
            <a:avLst/>
          </a:prstGeom>
          <a:ln w="25400" cap="rnd">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p:nvPr>
        </p:nvSpPr>
        <p:spPr>
          <a:xfrm>
            <a:off x="1901179" y="6446225"/>
            <a:ext cx="4513910" cy="700355"/>
          </a:xfrm>
        </p:spPr>
        <p:txBody>
          <a:bodyPr vert="horz" lIns="91440" tIns="45720" rIns="91440" bIns="45720" rtlCol="0">
            <a:noAutofit/>
          </a:bodyPr>
          <a:lstStyle>
            <a:lvl1pPr marL="0" indent="0">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1901179" y="7237592"/>
            <a:ext cx="4513910" cy="185289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rot="16200000">
            <a:off x="-104428" y="7563497"/>
            <a:ext cx="2644256"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142875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0ED9F5F5-3F44-44A6-199C-992867406E05}"/>
              </a:ext>
            </a:extLst>
          </p:cNvPr>
          <p:cNvSpPr>
            <a:spLocks noGrp="1"/>
          </p:cNvSpPr>
          <p:nvPr>
            <p:ph type="body" sz="quarter" idx="54" hasCustomPrompt="1"/>
          </p:nvPr>
        </p:nvSpPr>
        <p:spPr>
          <a:xfrm>
            <a:off x="1610964"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cxnSp>
        <p:nvCxnSpPr>
          <p:cNvPr id="11" name="Straight Connector 10">
            <a:extLst>
              <a:ext uri="{FF2B5EF4-FFF2-40B4-BE49-F238E27FC236}">
                <a16:creationId xmlns:a16="http://schemas.microsoft.com/office/drawing/2014/main" id="{AFC9C01F-C3E0-AC7E-223D-42C477581D7D}"/>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CE48EB1-3A99-C500-98B0-77F7C418A390}"/>
              </a:ext>
            </a:extLst>
          </p:cNvPr>
          <p:cNvSpPr>
            <a:spLocks noGrp="1"/>
          </p:cNvSpPr>
          <p:nvPr>
            <p:ph type="body" sz="quarter" idx="72"/>
          </p:nvPr>
        </p:nvSpPr>
        <p:spPr>
          <a:xfrm>
            <a:off x="7485629" y="2834045"/>
            <a:ext cx="4513910" cy="700355"/>
          </a:xfrm>
        </p:spPr>
        <p:txBody>
          <a:bodyPr vert="horz" lIns="91440" tIns="45720" rIns="91440" bIns="45720" rtlCol="0">
            <a:noAutofit/>
          </a:bodyPr>
          <a:lstStyle>
            <a:lvl1pPr marL="0" indent="0">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26" name="Text Placeholder 7">
            <a:extLst>
              <a:ext uri="{FF2B5EF4-FFF2-40B4-BE49-F238E27FC236}">
                <a16:creationId xmlns:a16="http://schemas.microsoft.com/office/drawing/2014/main" id="{7D403DF5-FE62-46D6-ECF6-7D3CD2C91EED}"/>
              </a:ext>
            </a:extLst>
          </p:cNvPr>
          <p:cNvSpPr>
            <a:spLocks noGrp="1"/>
          </p:cNvSpPr>
          <p:nvPr>
            <p:ph type="body" sz="quarter" idx="73"/>
          </p:nvPr>
        </p:nvSpPr>
        <p:spPr>
          <a:xfrm>
            <a:off x="7485629" y="3625412"/>
            <a:ext cx="4513910" cy="185289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7" name="Text Placeholder 16">
            <a:extLst>
              <a:ext uri="{FF2B5EF4-FFF2-40B4-BE49-F238E27FC236}">
                <a16:creationId xmlns:a16="http://schemas.microsoft.com/office/drawing/2014/main" id="{16071914-5639-2A44-5FFA-564F95904B49}"/>
              </a:ext>
            </a:extLst>
          </p:cNvPr>
          <p:cNvSpPr>
            <a:spLocks noGrp="1"/>
          </p:cNvSpPr>
          <p:nvPr>
            <p:ph type="body" sz="quarter" idx="74" hasCustomPrompt="1"/>
          </p:nvPr>
        </p:nvSpPr>
        <p:spPr>
          <a:xfrm rot="16200000">
            <a:off x="5480023" y="3951317"/>
            <a:ext cx="2644256"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28" name="Text Placeholder 48">
            <a:extLst>
              <a:ext uri="{FF2B5EF4-FFF2-40B4-BE49-F238E27FC236}">
                <a16:creationId xmlns:a16="http://schemas.microsoft.com/office/drawing/2014/main" id="{96082106-FF66-AE5E-5F5C-C2F55E989EC2}"/>
              </a:ext>
            </a:extLst>
          </p:cNvPr>
          <p:cNvSpPr>
            <a:spLocks noGrp="1"/>
          </p:cNvSpPr>
          <p:nvPr>
            <p:ph type="body" sz="quarter" idx="75" hasCustomPrompt="1"/>
          </p:nvPr>
        </p:nvSpPr>
        <p:spPr>
          <a:xfrm>
            <a:off x="7013201"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29" name="Text Placeholder 56">
            <a:extLst>
              <a:ext uri="{FF2B5EF4-FFF2-40B4-BE49-F238E27FC236}">
                <a16:creationId xmlns:a16="http://schemas.microsoft.com/office/drawing/2014/main" id="{0947802A-FC2E-79A5-09AC-BFB79304519E}"/>
              </a:ext>
            </a:extLst>
          </p:cNvPr>
          <p:cNvSpPr>
            <a:spLocks noGrp="1"/>
          </p:cNvSpPr>
          <p:nvPr>
            <p:ph type="body" sz="quarter" idx="76" hasCustomPrompt="1"/>
          </p:nvPr>
        </p:nvSpPr>
        <p:spPr>
          <a:xfrm flipV="1">
            <a:off x="7195415" y="2820194"/>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30" name="Text Placeholder 16">
            <a:extLst>
              <a:ext uri="{FF2B5EF4-FFF2-40B4-BE49-F238E27FC236}">
                <a16:creationId xmlns:a16="http://schemas.microsoft.com/office/drawing/2014/main" id="{3DB5056D-BF10-42E0-BE14-1DC1288459B4}"/>
              </a:ext>
            </a:extLst>
          </p:cNvPr>
          <p:cNvSpPr>
            <a:spLocks noGrp="1"/>
          </p:cNvSpPr>
          <p:nvPr>
            <p:ph type="body" sz="quarter" idx="77"/>
          </p:nvPr>
        </p:nvSpPr>
        <p:spPr>
          <a:xfrm>
            <a:off x="13070080" y="6446225"/>
            <a:ext cx="4513910" cy="700355"/>
          </a:xfrm>
        </p:spPr>
        <p:txBody>
          <a:bodyPr vert="horz" lIns="91440" tIns="45720" rIns="91440" bIns="45720" rtlCol="0">
            <a:noAutofit/>
          </a:bodyPr>
          <a:lstStyle>
            <a:lvl1pPr marL="0" indent="0">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31" name="Text Placeholder 7">
            <a:extLst>
              <a:ext uri="{FF2B5EF4-FFF2-40B4-BE49-F238E27FC236}">
                <a16:creationId xmlns:a16="http://schemas.microsoft.com/office/drawing/2014/main" id="{506EB237-F0E4-CAC9-C285-4762BB3B6479}"/>
              </a:ext>
            </a:extLst>
          </p:cNvPr>
          <p:cNvSpPr>
            <a:spLocks noGrp="1"/>
          </p:cNvSpPr>
          <p:nvPr>
            <p:ph type="body" sz="quarter" idx="78"/>
          </p:nvPr>
        </p:nvSpPr>
        <p:spPr>
          <a:xfrm>
            <a:off x="13070080" y="7237592"/>
            <a:ext cx="4513910" cy="185289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3" name="Text Placeholder 16">
            <a:extLst>
              <a:ext uri="{FF2B5EF4-FFF2-40B4-BE49-F238E27FC236}">
                <a16:creationId xmlns:a16="http://schemas.microsoft.com/office/drawing/2014/main" id="{205E33DF-01F4-8187-B7D4-577332CC5C31}"/>
              </a:ext>
            </a:extLst>
          </p:cNvPr>
          <p:cNvSpPr>
            <a:spLocks noGrp="1"/>
          </p:cNvSpPr>
          <p:nvPr>
            <p:ph type="body" sz="quarter" idx="79" hasCustomPrompt="1"/>
          </p:nvPr>
        </p:nvSpPr>
        <p:spPr>
          <a:xfrm rot="16200000">
            <a:off x="11064473" y="7563497"/>
            <a:ext cx="2644256"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34" name="Text Placeholder 48">
            <a:extLst>
              <a:ext uri="{FF2B5EF4-FFF2-40B4-BE49-F238E27FC236}">
                <a16:creationId xmlns:a16="http://schemas.microsoft.com/office/drawing/2014/main" id="{F914599B-48AA-F343-165E-EBEE8CBF4E5D}"/>
              </a:ext>
            </a:extLst>
          </p:cNvPr>
          <p:cNvSpPr>
            <a:spLocks noGrp="1"/>
          </p:cNvSpPr>
          <p:nvPr>
            <p:ph type="body" sz="quarter" idx="80" hasCustomPrompt="1"/>
          </p:nvPr>
        </p:nvSpPr>
        <p:spPr>
          <a:xfrm>
            <a:off x="12597651"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5" name="Text Placeholder 56">
            <a:extLst>
              <a:ext uri="{FF2B5EF4-FFF2-40B4-BE49-F238E27FC236}">
                <a16:creationId xmlns:a16="http://schemas.microsoft.com/office/drawing/2014/main" id="{53DC9FDF-F5F8-40DA-3FBC-4EDB8EC76831}"/>
              </a:ext>
            </a:extLst>
          </p:cNvPr>
          <p:cNvSpPr>
            <a:spLocks noGrp="1"/>
          </p:cNvSpPr>
          <p:nvPr>
            <p:ph type="body" sz="quarter" idx="81" hasCustomPrompt="1"/>
          </p:nvPr>
        </p:nvSpPr>
        <p:spPr>
          <a:xfrm>
            <a:off x="12779865"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5" name="Footer Placeholder">
            <a:extLst>
              <a:ext uri="{FF2B5EF4-FFF2-40B4-BE49-F238E27FC236}">
                <a16:creationId xmlns:a16="http://schemas.microsoft.com/office/drawing/2014/main" id="{E6DAAB1A-E799-4033-F873-FF082B0CBD46}"/>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87483551"/>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meline I60V2">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9C06BEE-256F-9047-C6A5-1A65DB9F8EBC}"/>
              </a:ext>
            </a:extLst>
          </p:cNvPr>
          <p:cNvCxnSpPr>
            <a:cxnSpLocks/>
          </p:cNvCxnSpPr>
          <p:nvPr userDrawn="1"/>
        </p:nvCxnSpPr>
        <p:spPr>
          <a:xfrm>
            <a:off x="881063" y="5971221"/>
            <a:ext cx="16525875" cy="0"/>
          </a:xfrm>
          <a:prstGeom prst="line">
            <a:avLst/>
          </a:prstGeom>
          <a:ln w="25400" cap="rnd">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p:nvPr>
        </p:nvSpPr>
        <p:spPr>
          <a:xfrm>
            <a:off x="1901179" y="6446225"/>
            <a:ext cx="4218635" cy="700355"/>
          </a:xfrm>
        </p:spPr>
        <p:txBody>
          <a:bodyPr vert="horz" lIns="91440" tIns="45720" rIns="91440" bIns="45720" rtlCol="0">
            <a:noAutofit/>
          </a:bodyPr>
          <a:lstStyle>
            <a:lvl1pPr marL="0" indent="0">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1901179" y="7237592"/>
            <a:ext cx="4218635" cy="185289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rot="16200000">
            <a:off x="-104428" y="7563497"/>
            <a:ext cx="2644256"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142875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0ED9F5F5-3F44-44A6-199C-992867406E05}"/>
              </a:ext>
            </a:extLst>
          </p:cNvPr>
          <p:cNvSpPr>
            <a:spLocks noGrp="1"/>
          </p:cNvSpPr>
          <p:nvPr>
            <p:ph type="body" sz="quarter" idx="54" hasCustomPrompt="1"/>
          </p:nvPr>
        </p:nvSpPr>
        <p:spPr>
          <a:xfrm>
            <a:off x="1610964"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cxnSp>
        <p:nvCxnSpPr>
          <p:cNvPr id="11" name="Straight Connector 10">
            <a:extLst>
              <a:ext uri="{FF2B5EF4-FFF2-40B4-BE49-F238E27FC236}">
                <a16:creationId xmlns:a16="http://schemas.microsoft.com/office/drawing/2014/main" id="{AFC9C01F-C3E0-AC7E-223D-42C477581D7D}"/>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0AAC396F-7263-C8C1-0C85-396AD24FB493}"/>
              </a:ext>
            </a:extLst>
          </p:cNvPr>
          <p:cNvSpPr>
            <a:spLocks noGrp="1"/>
          </p:cNvSpPr>
          <p:nvPr>
            <p:ph type="body" sz="quarter" idx="72"/>
          </p:nvPr>
        </p:nvSpPr>
        <p:spPr>
          <a:xfrm>
            <a:off x="5663554" y="2833322"/>
            <a:ext cx="4218635" cy="700355"/>
          </a:xfrm>
        </p:spPr>
        <p:txBody>
          <a:bodyPr vert="horz" lIns="91440" tIns="45720" rIns="91440" bIns="45720" rtlCol="0">
            <a:noAutofit/>
          </a:bodyPr>
          <a:lstStyle>
            <a:lvl1pPr marL="0" indent="0">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13" name="Text Placeholder 7">
            <a:extLst>
              <a:ext uri="{FF2B5EF4-FFF2-40B4-BE49-F238E27FC236}">
                <a16:creationId xmlns:a16="http://schemas.microsoft.com/office/drawing/2014/main" id="{413EC276-8034-0527-9A08-2C71DE2ACD11}"/>
              </a:ext>
            </a:extLst>
          </p:cNvPr>
          <p:cNvSpPr>
            <a:spLocks noGrp="1"/>
          </p:cNvSpPr>
          <p:nvPr>
            <p:ph type="body" sz="quarter" idx="73"/>
          </p:nvPr>
        </p:nvSpPr>
        <p:spPr>
          <a:xfrm>
            <a:off x="5663554" y="3624689"/>
            <a:ext cx="4218635" cy="185289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4" name="Text Placeholder 16">
            <a:extLst>
              <a:ext uri="{FF2B5EF4-FFF2-40B4-BE49-F238E27FC236}">
                <a16:creationId xmlns:a16="http://schemas.microsoft.com/office/drawing/2014/main" id="{AB35A6E7-305A-108E-D89A-5E9A21C0872C}"/>
              </a:ext>
            </a:extLst>
          </p:cNvPr>
          <p:cNvSpPr>
            <a:spLocks noGrp="1"/>
          </p:cNvSpPr>
          <p:nvPr>
            <p:ph type="body" sz="quarter" idx="74" hasCustomPrompt="1"/>
          </p:nvPr>
        </p:nvSpPr>
        <p:spPr>
          <a:xfrm rot="16200000">
            <a:off x="3657947" y="3950594"/>
            <a:ext cx="2644256"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5" name="Text Placeholder 48">
            <a:extLst>
              <a:ext uri="{FF2B5EF4-FFF2-40B4-BE49-F238E27FC236}">
                <a16:creationId xmlns:a16="http://schemas.microsoft.com/office/drawing/2014/main" id="{215AFEAA-6DAC-1531-AEAB-E3B1D8A7688F}"/>
              </a:ext>
            </a:extLst>
          </p:cNvPr>
          <p:cNvSpPr>
            <a:spLocks noGrp="1"/>
          </p:cNvSpPr>
          <p:nvPr>
            <p:ph type="body" sz="quarter" idx="75" hasCustomPrompt="1"/>
          </p:nvPr>
        </p:nvSpPr>
        <p:spPr>
          <a:xfrm>
            <a:off x="5191125"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 name="Text Placeholder 56">
            <a:extLst>
              <a:ext uri="{FF2B5EF4-FFF2-40B4-BE49-F238E27FC236}">
                <a16:creationId xmlns:a16="http://schemas.microsoft.com/office/drawing/2014/main" id="{FEFD78C9-E726-8594-22BA-65F0BD3F3BA8}"/>
              </a:ext>
            </a:extLst>
          </p:cNvPr>
          <p:cNvSpPr>
            <a:spLocks noGrp="1"/>
          </p:cNvSpPr>
          <p:nvPr>
            <p:ph type="body" sz="quarter" idx="76" hasCustomPrompt="1"/>
          </p:nvPr>
        </p:nvSpPr>
        <p:spPr>
          <a:xfrm flipV="1">
            <a:off x="5373339" y="2819138"/>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17" name="Text Placeholder 16">
            <a:extLst>
              <a:ext uri="{FF2B5EF4-FFF2-40B4-BE49-F238E27FC236}">
                <a16:creationId xmlns:a16="http://schemas.microsoft.com/office/drawing/2014/main" id="{6658CC14-B7C2-B1FF-F9AE-540C6E2B2082}"/>
              </a:ext>
            </a:extLst>
          </p:cNvPr>
          <p:cNvSpPr>
            <a:spLocks noGrp="1"/>
          </p:cNvSpPr>
          <p:nvPr>
            <p:ph type="body" sz="quarter" idx="77"/>
          </p:nvPr>
        </p:nvSpPr>
        <p:spPr>
          <a:xfrm>
            <a:off x="9425929" y="6446225"/>
            <a:ext cx="4218635" cy="700355"/>
          </a:xfrm>
        </p:spPr>
        <p:txBody>
          <a:bodyPr vert="horz" lIns="91440" tIns="45720" rIns="91440" bIns="45720" rtlCol="0">
            <a:noAutofit/>
          </a:bodyPr>
          <a:lstStyle>
            <a:lvl1pPr marL="0" indent="0">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19" name="Text Placeholder 7">
            <a:extLst>
              <a:ext uri="{FF2B5EF4-FFF2-40B4-BE49-F238E27FC236}">
                <a16:creationId xmlns:a16="http://schemas.microsoft.com/office/drawing/2014/main" id="{00AA5C77-2D6A-1350-8969-01252F86D530}"/>
              </a:ext>
            </a:extLst>
          </p:cNvPr>
          <p:cNvSpPr>
            <a:spLocks noGrp="1"/>
          </p:cNvSpPr>
          <p:nvPr>
            <p:ph type="body" sz="quarter" idx="78"/>
          </p:nvPr>
        </p:nvSpPr>
        <p:spPr>
          <a:xfrm>
            <a:off x="9425929" y="7237592"/>
            <a:ext cx="4218635" cy="185289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16">
            <a:extLst>
              <a:ext uri="{FF2B5EF4-FFF2-40B4-BE49-F238E27FC236}">
                <a16:creationId xmlns:a16="http://schemas.microsoft.com/office/drawing/2014/main" id="{2B45D01D-B5CD-D2D3-A425-857DC4F5DD11}"/>
              </a:ext>
            </a:extLst>
          </p:cNvPr>
          <p:cNvSpPr>
            <a:spLocks noGrp="1"/>
          </p:cNvSpPr>
          <p:nvPr>
            <p:ph type="body" sz="quarter" idx="79" hasCustomPrompt="1"/>
          </p:nvPr>
        </p:nvSpPr>
        <p:spPr>
          <a:xfrm rot="16200000">
            <a:off x="7420322" y="7563497"/>
            <a:ext cx="2644256"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21" name="Text Placeholder 48">
            <a:extLst>
              <a:ext uri="{FF2B5EF4-FFF2-40B4-BE49-F238E27FC236}">
                <a16:creationId xmlns:a16="http://schemas.microsoft.com/office/drawing/2014/main" id="{27A306CC-3A44-265A-7D50-E1AF86E0381D}"/>
              </a:ext>
            </a:extLst>
          </p:cNvPr>
          <p:cNvSpPr>
            <a:spLocks noGrp="1"/>
          </p:cNvSpPr>
          <p:nvPr>
            <p:ph type="body" sz="quarter" idx="80" hasCustomPrompt="1"/>
          </p:nvPr>
        </p:nvSpPr>
        <p:spPr>
          <a:xfrm>
            <a:off x="895350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22" name="Text Placeholder 56">
            <a:extLst>
              <a:ext uri="{FF2B5EF4-FFF2-40B4-BE49-F238E27FC236}">
                <a16:creationId xmlns:a16="http://schemas.microsoft.com/office/drawing/2014/main" id="{EB400D82-A408-6305-DCDE-6FD7AE6FBF54}"/>
              </a:ext>
            </a:extLst>
          </p:cNvPr>
          <p:cNvSpPr>
            <a:spLocks noGrp="1"/>
          </p:cNvSpPr>
          <p:nvPr>
            <p:ph type="body" sz="quarter" idx="81" hasCustomPrompt="1"/>
          </p:nvPr>
        </p:nvSpPr>
        <p:spPr>
          <a:xfrm>
            <a:off x="9135714"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23" name="Text Placeholder 16">
            <a:extLst>
              <a:ext uri="{FF2B5EF4-FFF2-40B4-BE49-F238E27FC236}">
                <a16:creationId xmlns:a16="http://schemas.microsoft.com/office/drawing/2014/main" id="{156135C8-5948-7FB7-ADF6-E8264DEF6849}"/>
              </a:ext>
            </a:extLst>
          </p:cNvPr>
          <p:cNvSpPr>
            <a:spLocks noGrp="1"/>
          </p:cNvSpPr>
          <p:nvPr>
            <p:ph type="body" sz="quarter" idx="82"/>
          </p:nvPr>
        </p:nvSpPr>
        <p:spPr>
          <a:xfrm>
            <a:off x="13188304" y="2833322"/>
            <a:ext cx="4218635" cy="700355"/>
          </a:xfrm>
        </p:spPr>
        <p:txBody>
          <a:bodyPr vert="horz" lIns="91440" tIns="45720" rIns="91440" bIns="45720" rtlCol="0">
            <a:noAutofit/>
          </a:bodyPr>
          <a:lstStyle>
            <a:lvl1pPr marL="0" indent="0">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24" name="Text Placeholder 7">
            <a:extLst>
              <a:ext uri="{FF2B5EF4-FFF2-40B4-BE49-F238E27FC236}">
                <a16:creationId xmlns:a16="http://schemas.microsoft.com/office/drawing/2014/main" id="{2C0C2B82-533E-FE45-0952-76449056FECB}"/>
              </a:ext>
            </a:extLst>
          </p:cNvPr>
          <p:cNvSpPr>
            <a:spLocks noGrp="1"/>
          </p:cNvSpPr>
          <p:nvPr>
            <p:ph type="body" sz="quarter" idx="83"/>
          </p:nvPr>
        </p:nvSpPr>
        <p:spPr>
          <a:xfrm>
            <a:off x="13188304" y="3624689"/>
            <a:ext cx="4218635" cy="185289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2" name="Text Placeholder 16">
            <a:extLst>
              <a:ext uri="{FF2B5EF4-FFF2-40B4-BE49-F238E27FC236}">
                <a16:creationId xmlns:a16="http://schemas.microsoft.com/office/drawing/2014/main" id="{FC0BA3A9-B527-C745-8D9D-22167A95FACE}"/>
              </a:ext>
            </a:extLst>
          </p:cNvPr>
          <p:cNvSpPr>
            <a:spLocks noGrp="1"/>
          </p:cNvSpPr>
          <p:nvPr>
            <p:ph type="body" sz="quarter" idx="84" hasCustomPrompt="1"/>
          </p:nvPr>
        </p:nvSpPr>
        <p:spPr>
          <a:xfrm rot="16200000">
            <a:off x="11182697" y="3950594"/>
            <a:ext cx="2644256"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36" name="Text Placeholder 48">
            <a:extLst>
              <a:ext uri="{FF2B5EF4-FFF2-40B4-BE49-F238E27FC236}">
                <a16:creationId xmlns:a16="http://schemas.microsoft.com/office/drawing/2014/main" id="{93F5A8D2-8FA8-6C58-BB04-F1808C7AF8FD}"/>
              </a:ext>
            </a:extLst>
          </p:cNvPr>
          <p:cNvSpPr>
            <a:spLocks noGrp="1"/>
          </p:cNvSpPr>
          <p:nvPr>
            <p:ph type="body" sz="quarter" idx="85" hasCustomPrompt="1"/>
          </p:nvPr>
        </p:nvSpPr>
        <p:spPr>
          <a:xfrm>
            <a:off x="12715875"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7" name="Text Placeholder 56">
            <a:extLst>
              <a:ext uri="{FF2B5EF4-FFF2-40B4-BE49-F238E27FC236}">
                <a16:creationId xmlns:a16="http://schemas.microsoft.com/office/drawing/2014/main" id="{9C7DABD4-165F-9DD2-0AB0-2D4366EF09C2}"/>
              </a:ext>
            </a:extLst>
          </p:cNvPr>
          <p:cNvSpPr>
            <a:spLocks noGrp="1"/>
          </p:cNvSpPr>
          <p:nvPr>
            <p:ph type="body" sz="quarter" idx="86" hasCustomPrompt="1"/>
          </p:nvPr>
        </p:nvSpPr>
        <p:spPr>
          <a:xfrm flipV="1">
            <a:off x="12898089" y="2819138"/>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5" name="Footer Placeholder">
            <a:extLst>
              <a:ext uri="{FF2B5EF4-FFF2-40B4-BE49-F238E27FC236}">
                <a16:creationId xmlns:a16="http://schemas.microsoft.com/office/drawing/2014/main" id="{B736A6F9-ACCD-A6D5-D453-0A813267B112}"/>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039725160"/>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meline I60V3">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9C06BEE-256F-9047-C6A5-1A65DB9F8EBC}"/>
              </a:ext>
            </a:extLst>
          </p:cNvPr>
          <p:cNvCxnSpPr>
            <a:cxnSpLocks/>
          </p:cNvCxnSpPr>
          <p:nvPr userDrawn="1"/>
        </p:nvCxnSpPr>
        <p:spPr>
          <a:xfrm>
            <a:off x="881063" y="5971221"/>
            <a:ext cx="16525875" cy="0"/>
          </a:xfrm>
          <a:prstGeom prst="line">
            <a:avLst/>
          </a:prstGeom>
          <a:ln w="25400" cap="rnd">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hasCustomPrompt="1"/>
          </p:nvPr>
        </p:nvSpPr>
        <p:spPr>
          <a:xfrm>
            <a:off x="1901180" y="6446219"/>
            <a:ext cx="3042297" cy="700361"/>
          </a:xfrm>
          <a:noFill/>
        </p:spPr>
        <p:txBody>
          <a:bodyPr vert="horz" wrap="square" lIns="91440" tIns="45720" rIns="91440" bIns="45720"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1901180" y="7237592"/>
            <a:ext cx="3042297"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rot="16200000">
            <a:off x="-104429" y="7563499"/>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142875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0ED9F5F5-3F44-44A6-199C-992867406E05}"/>
              </a:ext>
            </a:extLst>
          </p:cNvPr>
          <p:cNvSpPr>
            <a:spLocks noGrp="1"/>
          </p:cNvSpPr>
          <p:nvPr>
            <p:ph type="body" sz="quarter" idx="54" hasCustomPrompt="1"/>
          </p:nvPr>
        </p:nvSpPr>
        <p:spPr>
          <a:xfrm>
            <a:off x="1610964"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39" name="Text Placeholder 16">
            <a:extLst>
              <a:ext uri="{FF2B5EF4-FFF2-40B4-BE49-F238E27FC236}">
                <a16:creationId xmlns:a16="http://schemas.microsoft.com/office/drawing/2014/main" id="{D3CB1F1D-DF86-BA10-888E-AC3BFA838E73}"/>
              </a:ext>
            </a:extLst>
          </p:cNvPr>
          <p:cNvSpPr>
            <a:spLocks noGrp="1"/>
          </p:cNvSpPr>
          <p:nvPr>
            <p:ph type="body" sz="quarter" idx="72" hasCustomPrompt="1"/>
          </p:nvPr>
        </p:nvSpPr>
        <p:spPr>
          <a:xfrm>
            <a:off x="4943477" y="2819081"/>
            <a:ext cx="3042297"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40" name="Text Placeholder 7">
            <a:extLst>
              <a:ext uri="{FF2B5EF4-FFF2-40B4-BE49-F238E27FC236}">
                <a16:creationId xmlns:a16="http://schemas.microsoft.com/office/drawing/2014/main" id="{0169331D-8E6E-ACBB-3D0C-08E5CBF170EB}"/>
              </a:ext>
            </a:extLst>
          </p:cNvPr>
          <p:cNvSpPr>
            <a:spLocks noGrp="1"/>
          </p:cNvSpPr>
          <p:nvPr>
            <p:ph type="body" sz="quarter" idx="73"/>
          </p:nvPr>
        </p:nvSpPr>
        <p:spPr>
          <a:xfrm>
            <a:off x="4943477" y="3610454"/>
            <a:ext cx="3042297"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1" name="Text Placeholder 16">
            <a:extLst>
              <a:ext uri="{FF2B5EF4-FFF2-40B4-BE49-F238E27FC236}">
                <a16:creationId xmlns:a16="http://schemas.microsoft.com/office/drawing/2014/main" id="{72CC8FBC-EF44-E331-67A5-4EA4080D46CB}"/>
              </a:ext>
            </a:extLst>
          </p:cNvPr>
          <p:cNvSpPr>
            <a:spLocks noGrp="1"/>
          </p:cNvSpPr>
          <p:nvPr>
            <p:ph type="body" sz="quarter" idx="74" hasCustomPrompt="1"/>
          </p:nvPr>
        </p:nvSpPr>
        <p:spPr>
          <a:xfrm rot="16200000">
            <a:off x="2937869" y="3936361"/>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43" name="Text Placeholder 48">
            <a:extLst>
              <a:ext uri="{FF2B5EF4-FFF2-40B4-BE49-F238E27FC236}">
                <a16:creationId xmlns:a16="http://schemas.microsoft.com/office/drawing/2014/main" id="{42D6C92C-039B-B185-ED90-927E84164DAA}"/>
              </a:ext>
            </a:extLst>
          </p:cNvPr>
          <p:cNvSpPr>
            <a:spLocks noGrp="1"/>
          </p:cNvSpPr>
          <p:nvPr>
            <p:ph type="body" sz="quarter" idx="75" hasCustomPrompt="1"/>
          </p:nvPr>
        </p:nvSpPr>
        <p:spPr>
          <a:xfrm>
            <a:off x="4471047"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44" name="Text Placeholder 56">
            <a:extLst>
              <a:ext uri="{FF2B5EF4-FFF2-40B4-BE49-F238E27FC236}">
                <a16:creationId xmlns:a16="http://schemas.microsoft.com/office/drawing/2014/main" id="{1312520F-D046-F7AD-E51C-D274DDB2C023}"/>
              </a:ext>
            </a:extLst>
          </p:cNvPr>
          <p:cNvSpPr>
            <a:spLocks noGrp="1"/>
          </p:cNvSpPr>
          <p:nvPr>
            <p:ph type="body" sz="quarter" idx="76" hasCustomPrompt="1"/>
          </p:nvPr>
        </p:nvSpPr>
        <p:spPr>
          <a:xfrm flipV="1">
            <a:off x="4653261" y="2819087"/>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45" name="Text Placeholder 16">
            <a:extLst>
              <a:ext uri="{FF2B5EF4-FFF2-40B4-BE49-F238E27FC236}">
                <a16:creationId xmlns:a16="http://schemas.microsoft.com/office/drawing/2014/main" id="{F48895CC-84A6-F17D-D853-A785E8B893BB}"/>
              </a:ext>
            </a:extLst>
          </p:cNvPr>
          <p:cNvSpPr>
            <a:spLocks noGrp="1"/>
          </p:cNvSpPr>
          <p:nvPr>
            <p:ph type="body" sz="quarter" idx="77" hasCustomPrompt="1"/>
          </p:nvPr>
        </p:nvSpPr>
        <p:spPr>
          <a:xfrm>
            <a:off x="7985774" y="6446219"/>
            <a:ext cx="3042297"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48" name="Text Placeholder 7">
            <a:extLst>
              <a:ext uri="{FF2B5EF4-FFF2-40B4-BE49-F238E27FC236}">
                <a16:creationId xmlns:a16="http://schemas.microsoft.com/office/drawing/2014/main" id="{035C7DCF-B852-23BC-FA07-7D02CD1E592E}"/>
              </a:ext>
            </a:extLst>
          </p:cNvPr>
          <p:cNvSpPr>
            <a:spLocks noGrp="1"/>
          </p:cNvSpPr>
          <p:nvPr>
            <p:ph type="body" sz="quarter" idx="78"/>
          </p:nvPr>
        </p:nvSpPr>
        <p:spPr>
          <a:xfrm>
            <a:off x="7985774" y="7237592"/>
            <a:ext cx="3042297"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0" name="Text Placeholder 16">
            <a:extLst>
              <a:ext uri="{FF2B5EF4-FFF2-40B4-BE49-F238E27FC236}">
                <a16:creationId xmlns:a16="http://schemas.microsoft.com/office/drawing/2014/main" id="{2ED3EB6D-6297-02E1-F85F-08CFFA7850E7}"/>
              </a:ext>
            </a:extLst>
          </p:cNvPr>
          <p:cNvSpPr>
            <a:spLocks noGrp="1"/>
          </p:cNvSpPr>
          <p:nvPr>
            <p:ph type="body" sz="quarter" idx="79" hasCustomPrompt="1"/>
          </p:nvPr>
        </p:nvSpPr>
        <p:spPr>
          <a:xfrm rot="16200000">
            <a:off x="5980166" y="7563499"/>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51" name="Text Placeholder 48">
            <a:extLst>
              <a:ext uri="{FF2B5EF4-FFF2-40B4-BE49-F238E27FC236}">
                <a16:creationId xmlns:a16="http://schemas.microsoft.com/office/drawing/2014/main" id="{B6F590BB-EF02-ACA6-F7DF-70D181623B89}"/>
              </a:ext>
            </a:extLst>
          </p:cNvPr>
          <p:cNvSpPr>
            <a:spLocks noGrp="1"/>
          </p:cNvSpPr>
          <p:nvPr>
            <p:ph type="body" sz="quarter" idx="80" hasCustomPrompt="1"/>
          </p:nvPr>
        </p:nvSpPr>
        <p:spPr>
          <a:xfrm>
            <a:off x="7513344"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2" name="Text Placeholder 56">
            <a:extLst>
              <a:ext uri="{FF2B5EF4-FFF2-40B4-BE49-F238E27FC236}">
                <a16:creationId xmlns:a16="http://schemas.microsoft.com/office/drawing/2014/main" id="{97E73A0D-D2DC-DBFA-5D36-99A5077F7E05}"/>
              </a:ext>
            </a:extLst>
          </p:cNvPr>
          <p:cNvSpPr>
            <a:spLocks noGrp="1"/>
          </p:cNvSpPr>
          <p:nvPr>
            <p:ph type="body" sz="quarter" idx="81" hasCustomPrompt="1"/>
          </p:nvPr>
        </p:nvSpPr>
        <p:spPr>
          <a:xfrm>
            <a:off x="7695558"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54" name="Text Placeholder 16">
            <a:extLst>
              <a:ext uri="{FF2B5EF4-FFF2-40B4-BE49-F238E27FC236}">
                <a16:creationId xmlns:a16="http://schemas.microsoft.com/office/drawing/2014/main" id="{46D6E0F0-9FBC-9B99-EE23-515D96D5DCB1}"/>
              </a:ext>
            </a:extLst>
          </p:cNvPr>
          <p:cNvSpPr>
            <a:spLocks noGrp="1"/>
          </p:cNvSpPr>
          <p:nvPr>
            <p:ph type="body" sz="quarter" idx="82" hasCustomPrompt="1"/>
          </p:nvPr>
        </p:nvSpPr>
        <p:spPr>
          <a:xfrm>
            <a:off x="11028071" y="2819081"/>
            <a:ext cx="3042297"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65" name="Text Placeholder 7">
            <a:extLst>
              <a:ext uri="{FF2B5EF4-FFF2-40B4-BE49-F238E27FC236}">
                <a16:creationId xmlns:a16="http://schemas.microsoft.com/office/drawing/2014/main" id="{9E4FA6F1-2FAE-302A-7E0D-20A7FAB0EE4C}"/>
              </a:ext>
            </a:extLst>
          </p:cNvPr>
          <p:cNvSpPr>
            <a:spLocks noGrp="1"/>
          </p:cNvSpPr>
          <p:nvPr>
            <p:ph type="body" sz="quarter" idx="83"/>
          </p:nvPr>
        </p:nvSpPr>
        <p:spPr>
          <a:xfrm>
            <a:off x="11028071" y="3610454"/>
            <a:ext cx="3042297"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6" name="Text Placeholder 16">
            <a:extLst>
              <a:ext uri="{FF2B5EF4-FFF2-40B4-BE49-F238E27FC236}">
                <a16:creationId xmlns:a16="http://schemas.microsoft.com/office/drawing/2014/main" id="{1E2524C8-C40D-2BBD-C6C7-B11A8189604F}"/>
              </a:ext>
            </a:extLst>
          </p:cNvPr>
          <p:cNvSpPr>
            <a:spLocks noGrp="1"/>
          </p:cNvSpPr>
          <p:nvPr>
            <p:ph type="body" sz="quarter" idx="84" hasCustomPrompt="1"/>
          </p:nvPr>
        </p:nvSpPr>
        <p:spPr>
          <a:xfrm rot="16200000">
            <a:off x="9022463" y="3936361"/>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67" name="Text Placeholder 48">
            <a:extLst>
              <a:ext uri="{FF2B5EF4-FFF2-40B4-BE49-F238E27FC236}">
                <a16:creationId xmlns:a16="http://schemas.microsoft.com/office/drawing/2014/main" id="{7C56EBA4-3BFB-EE83-D685-7367052077FD}"/>
              </a:ext>
            </a:extLst>
          </p:cNvPr>
          <p:cNvSpPr>
            <a:spLocks noGrp="1"/>
          </p:cNvSpPr>
          <p:nvPr>
            <p:ph type="body" sz="quarter" idx="85" hasCustomPrompt="1"/>
          </p:nvPr>
        </p:nvSpPr>
        <p:spPr>
          <a:xfrm>
            <a:off x="10555641"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8" name="Text Placeholder 56">
            <a:extLst>
              <a:ext uri="{FF2B5EF4-FFF2-40B4-BE49-F238E27FC236}">
                <a16:creationId xmlns:a16="http://schemas.microsoft.com/office/drawing/2014/main" id="{0A85D9A1-D18C-C0D6-CAAE-50E98C09F427}"/>
              </a:ext>
            </a:extLst>
          </p:cNvPr>
          <p:cNvSpPr>
            <a:spLocks noGrp="1"/>
          </p:cNvSpPr>
          <p:nvPr>
            <p:ph type="body" sz="quarter" idx="86" hasCustomPrompt="1"/>
          </p:nvPr>
        </p:nvSpPr>
        <p:spPr>
          <a:xfrm flipV="1">
            <a:off x="10737855" y="2819087"/>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69" name="Text Placeholder 16">
            <a:extLst>
              <a:ext uri="{FF2B5EF4-FFF2-40B4-BE49-F238E27FC236}">
                <a16:creationId xmlns:a16="http://schemas.microsoft.com/office/drawing/2014/main" id="{752E68FA-4A98-E903-B224-863717C80CCF}"/>
              </a:ext>
            </a:extLst>
          </p:cNvPr>
          <p:cNvSpPr>
            <a:spLocks noGrp="1"/>
          </p:cNvSpPr>
          <p:nvPr>
            <p:ph type="body" sz="quarter" idx="87" hasCustomPrompt="1"/>
          </p:nvPr>
        </p:nvSpPr>
        <p:spPr>
          <a:xfrm>
            <a:off x="14070368" y="6446219"/>
            <a:ext cx="3042297"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70" name="Text Placeholder 7">
            <a:extLst>
              <a:ext uri="{FF2B5EF4-FFF2-40B4-BE49-F238E27FC236}">
                <a16:creationId xmlns:a16="http://schemas.microsoft.com/office/drawing/2014/main" id="{0BB21078-8FEB-15B3-8818-A1081E9D333B}"/>
              </a:ext>
            </a:extLst>
          </p:cNvPr>
          <p:cNvSpPr>
            <a:spLocks noGrp="1"/>
          </p:cNvSpPr>
          <p:nvPr>
            <p:ph type="body" sz="quarter" idx="88"/>
          </p:nvPr>
        </p:nvSpPr>
        <p:spPr>
          <a:xfrm>
            <a:off x="14070368" y="7237592"/>
            <a:ext cx="3042297"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1" name="Text Placeholder 16">
            <a:extLst>
              <a:ext uri="{FF2B5EF4-FFF2-40B4-BE49-F238E27FC236}">
                <a16:creationId xmlns:a16="http://schemas.microsoft.com/office/drawing/2014/main" id="{FBD2D9E5-41B3-C1AF-F6FF-E598B57CD60B}"/>
              </a:ext>
            </a:extLst>
          </p:cNvPr>
          <p:cNvSpPr>
            <a:spLocks noGrp="1"/>
          </p:cNvSpPr>
          <p:nvPr>
            <p:ph type="body" sz="quarter" idx="89" hasCustomPrompt="1"/>
          </p:nvPr>
        </p:nvSpPr>
        <p:spPr>
          <a:xfrm rot="16200000">
            <a:off x="12064760" y="7563499"/>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72" name="Text Placeholder 48">
            <a:extLst>
              <a:ext uri="{FF2B5EF4-FFF2-40B4-BE49-F238E27FC236}">
                <a16:creationId xmlns:a16="http://schemas.microsoft.com/office/drawing/2014/main" id="{44864C21-FBF6-46FE-A14E-922004502596}"/>
              </a:ext>
            </a:extLst>
          </p:cNvPr>
          <p:cNvSpPr>
            <a:spLocks noGrp="1"/>
          </p:cNvSpPr>
          <p:nvPr>
            <p:ph type="body" sz="quarter" idx="90" hasCustomPrompt="1"/>
          </p:nvPr>
        </p:nvSpPr>
        <p:spPr>
          <a:xfrm>
            <a:off x="13597938"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73" name="Text Placeholder 56">
            <a:extLst>
              <a:ext uri="{FF2B5EF4-FFF2-40B4-BE49-F238E27FC236}">
                <a16:creationId xmlns:a16="http://schemas.microsoft.com/office/drawing/2014/main" id="{73924564-0BC8-D2A3-D821-9F56AD394FC6}"/>
              </a:ext>
            </a:extLst>
          </p:cNvPr>
          <p:cNvSpPr>
            <a:spLocks noGrp="1"/>
          </p:cNvSpPr>
          <p:nvPr>
            <p:ph type="body" sz="quarter" idx="91" hasCustomPrompt="1"/>
          </p:nvPr>
        </p:nvSpPr>
        <p:spPr>
          <a:xfrm>
            <a:off x="13780152"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cxnSp>
        <p:nvCxnSpPr>
          <p:cNvPr id="6" name="Straight Connector 5">
            <a:extLst>
              <a:ext uri="{FF2B5EF4-FFF2-40B4-BE49-F238E27FC236}">
                <a16:creationId xmlns:a16="http://schemas.microsoft.com/office/drawing/2014/main" id="{7097CDB8-30FF-B879-D2C9-F6648160B5D5}"/>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059BEA7D-B9B3-A751-4269-D7A9956B8000}"/>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680576671"/>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meline I60V4">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29C06BEE-256F-9047-C6A5-1A65DB9F8EBC}"/>
              </a:ext>
            </a:extLst>
          </p:cNvPr>
          <p:cNvCxnSpPr>
            <a:cxnSpLocks/>
          </p:cNvCxnSpPr>
          <p:nvPr userDrawn="1"/>
        </p:nvCxnSpPr>
        <p:spPr>
          <a:xfrm>
            <a:off x="881063" y="5971221"/>
            <a:ext cx="16525875" cy="0"/>
          </a:xfrm>
          <a:prstGeom prst="line">
            <a:avLst/>
          </a:prstGeom>
          <a:ln w="25400" cap="rnd">
            <a:solidFill>
              <a:schemeClr val="accent2"/>
            </a:solidFill>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5" name="Straight Connector 4">
            <a:extLst>
              <a:ext uri="{FF2B5EF4-FFF2-40B4-BE49-F238E27FC236}">
                <a16:creationId xmlns:a16="http://schemas.microsoft.com/office/drawing/2014/main" id="{5A447E5D-39F8-31E9-157E-F8501DEB053A}"/>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hasCustomPrompt="1"/>
          </p:nvPr>
        </p:nvSpPr>
        <p:spPr>
          <a:xfrm>
            <a:off x="1901180" y="6446219"/>
            <a:ext cx="2625101"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1901180" y="7237592"/>
            <a:ext cx="2625101"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rot="16200000">
            <a:off x="-104429" y="7563499"/>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142875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0ED9F5F5-3F44-44A6-199C-992867406E05}"/>
              </a:ext>
            </a:extLst>
          </p:cNvPr>
          <p:cNvSpPr>
            <a:spLocks noGrp="1"/>
          </p:cNvSpPr>
          <p:nvPr>
            <p:ph type="body" sz="quarter" idx="54" hasCustomPrompt="1"/>
          </p:nvPr>
        </p:nvSpPr>
        <p:spPr>
          <a:xfrm>
            <a:off x="1610964"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157" name="Text Placeholder 16">
            <a:extLst>
              <a:ext uri="{FF2B5EF4-FFF2-40B4-BE49-F238E27FC236}">
                <a16:creationId xmlns:a16="http://schemas.microsoft.com/office/drawing/2014/main" id="{9AF7254B-0459-B4E9-337D-8A87A3151F8F}"/>
              </a:ext>
            </a:extLst>
          </p:cNvPr>
          <p:cNvSpPr>
            <a:spLocks noGrp="1"/>
          </p:cNvSpPr>
          <p:nvPr>
            <p:ph type="body" sz="quarter" idx="72" hasCustomPrompt="1"/>
          </p:nvPr>
        </p:nvSpPr>
        <p:spPr>
          <a:xfrm>
            <a:off x="4438642" y="2830295"/>
            <a:ext cx="2625101"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58" name="Text Placeholder 7">
            <a:extLst>
              <a:ext uri="{FF2B5EF4-FFF2-40B4-BE49-F238E27FC236}">
                <a16:creationId xmlns:a16="http://schemas.microsoft.com/office/drawing/2014/main" id="{8835ADFD-CEC8-9BDF-0E5A-8E4ADBA04B47}"/>
              </a:ext>
            </a:extLst>
          </p:cNvPr>
          <p:cNvSpPr>
            <a:spLocks noGrp="1"/>
          </p:cNvSpPr>
          <p:nvPr>
            <p:ph type="body" sz="quarter" idx="73"/>
          </p:nvPr>
        </p:nvSpPr>
        <p:spPr>
          <a:xfrm>
            <a:off x="4438642" y="3621668"/>
            <a:ext cx="2625101"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9" name="Text Placeholder 16">
            <a:extLst>
              <a:ext uri="{FF2B5EF4-FFF2-40B4-BE49-F238E27FC236}">
                <a16:creationId xmlns:a16="http://schemas.microsoft.com/office/drawing/2014/main" id="{8DDE9047-8686-3D02-453C-6724D5304566}"/>
              </a:ext>
            </a:extLst>
          </p:cNvPr>
          <p:cNvSpPr>
            <a:spLocks noGrp="1"/>
          </p:cNvSpPr>
          <p:nvPr>
            <p:ph type="body" sz="quarter" idx="74" hasCustomPrompt="1"/>
          </p:nvPr>
        </p:nvSpPr>
        <p:spPr>
          <a:xfrm rot="16200000">
            <a:off x="2433033" y="3947575"/>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60" name="Text Placeholder 48">
            <a:extLst>
              <a:ext uri="{FF2B5EF4-FFF2-40B4-BE49-F238E27FC236}">
                <a16:creationId xmlns:a16="http://schemas.microsoft.com/office/drawing/2014/main" id="{FABD4205-5288-EA6F-3A49-150ABCEF5AEF}"/>
              </a:ext>
            </a:extLst>
          </p:cNvPr>
          <p:cNvSpPr>
            <a:spLocks noGrp="1"/>
          </p:cNvSpPr>
          <p:nvPr>
            <p:ph type="body" sz="quarter" idx="75" hasCustomPrompt="1"/>
          </p:nvPr>
        </p:nvSpPr>
        <p:spPr>
          <a:xfrm>
            <a:off x="396621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1" name="Text Placeholder 56">
            <a:extLst>
              <a:ext uri="{FF2B5EF4-FFF2-40B4-BE49-F238E27FC236}">
                <a16:creationId xmlns:a16="http://schemas.microsoft.com/office/drawing/2014/main" id="{A66F8CE1-53F8-77FE-A2DF-68D360A1E963}"/>
              </a:ext>
            </a:extLst>
          </p:cNvPr>
          <p:cNvSpPr>
            <a:spLocks noGrp="1"/>
          </p:cNvSpPr>
          <p:nvPr>
            <p:ph type="body" sz="quarter" idx="76" hasCustomPrompt="1"/>
          </p:nvPr>
        </p:nvSpPr>
        <p:spPr>
          <a:xfrm flipV="1">
            <a:off x="4148426" y="2808877"/>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162" name="Text Placeholder 16">
            <a:extLst>
              <a:ext uri="{FF2B5EF4-FFF2-40B4-BE49-F238E27FC236}">
                <a16:creationId xmlns:a16="http://schemas.microsoft.com/office/drawing/2014/main" id="{63B6B110-9C1E-CC49-C6FC-98F0F47725E6}"/>
              </a:ext>
            </a:extLst>
          </p:cNvPr>
          <p:cNvSpPr>
            <a:spLocks noGrp="1"/>
          </p:cNvSpPr>
          <p:nvPr>
            <p:ph type="body" sz="quarter" idx="77" hasCustomPrompt="1"/>
          </p:nvPr>
        </p:nvSpPr>
        <p:spPr>
          <a:xfrm>
            <a:off x="6976100" y="6446219"/>
            <a:ext cx="2625101"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63" name="Text Placeholder 7">
            <a:extLst>
              <a:ext uri="{FF2B5EF4-FFF2-40B4-BE49-F238E27FC236}">
                <a16:creationId xmlns:a16="http://schemas.microsoft.com/office/drawing/2014/main" id="{1CF17DA0-B34A-EB9A-4424-7B08B4D0B0A9}"/>
              </a:ext>
            </a:extLst>
          </p:cNvPr>
          <p:cNvSpPr>
            <a:spLocks noGrp="1"/>
          </p:cNvSpPr>
          <p:nvPr>
            <p:ph type="body" sz="quarter" idx="78"/>
          </p:nvPr>
        </p:nvSpPr>
        <p:spPr>
          <a:xfrm>
            <a:off x="6976100" y="7237592"/>
            <a:ext cx="2625101"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4" name="Text Placeholder 16">
            <a:extLst>
              <a:ext uri="{FF2B5EF4-FFF2-40B4-BE49-F238E27FC236}">
                <a16:creationId xmlns:a16="http://schemas.microsoft.com/office/drawing/2014/main" id="{730C2C5F-74FE-6061-AC7D-C4CD063DC482}"/>
              </a:ext>
            </a:extLst>
          </p:cNvPr>
          <p:cNvSpPr>
            <a:spLocks noGrp="1"/>
          </p:cNvSpPr>
          <p:nvPr>
            <p:ph type="body" sz="quarter" idx="79" hasCustomPrompt="1"/>
          </p:nvPr>
        </p:nvSpPr>
        <p:spPr>
          <a:xfrm rot="16200000">
            <a:off x="4970492" y="7563499"/>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65" name="Text Placeholder 48">
            <a:extLst>
              <a:ext uri="{FF2B5EF4-FFF2-40B4-BE49-F238E27FC236}">
                <a16:creationId xmlns:a16="http://schemas.microsoft.com/office/drawing/2014/main" id="{C5E805D6-02B8-DBCF-318D-EF12414F78D9}"/>
              </a:ext>
            </a:extLst>
          </p:cNvPr>
          <p:cNvSpPr>
            <a:spLocks noGrp="1"/>
          </p:cNvSpPr>
          <p:nvPr>
            <p:ph type="body" sz="quarter" idx="80" hasCustomPrompt="1"/>
          </p:nvPr>
        </p:nvSpPr>
        <p:spPr>
          <a:xfrm>
            <a:off x="650367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6" name="Text Placeholder 56">
            <a:extLst>
              <a:ext uri="{FF2B5EF4-FFF2-40B4-BE49-F238E27FC236}">
                <a16:creationId xmlns:a16="http://schemas.microsoft.com/office/drawing/2014/main" id="{BAFAC4AD-F7DC-DAC2-AB25-7D1AE4F8B998}"/>
              </a:ext>
            </a:extLst>
          </p:cNvPr>
          <p:cNvSpPr>
            <a:spLocks noGrp="1"/>
          </p:cNvSpPr>
          <p:nvPr>
            <p:ph type="body" sz="quarter" idx="81" hasCustomPrompt="1"/>
          </p:nvPr>
        </p:nvSpPr>
        <p:spPr>
          <a:xfrm>
            <a:off x="6685884"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167" name="Text Placeholder 16">
            <a:extLst>
              <a:ext uri="{FF2B5EF4-FFF2-40B4-BE49-F238E27FC236}">
                <a16:creationId xmlns:a16="http://schemas.microsoft.com/office/drawing/2014/main" id="{940AFB9F-F0AA-BB14-D399-FCF619776C9B}"/>
              </a:ext>
            </a:extLst>
          </p:cNvPr>
          <p:cNvSpPr>
            <a:spLocks noGrp="1"/>
          </p:cNvSpPr>
          <p:nvPr>
            <p:ph type="body" sz="quarter" idx="82" hasCustomPrompt="1"/>
          </p:nvPr>
        </p:nvSpPr>
        <p:spPr>
          <a:xfrm>
            <a:off x="9513562" y="2830295"/>
            <a:ext cx="2625101"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68" name="Text Placeholder 7">
            <a:extLst>
              <a:ext uri="{FF2B5EF4-FFF2-40B4-BE49-F238E27FC236}">
                <a16:creationId xmlns:a16="http://schemas.microsoft.com/office/drawing/2014/main" id="{04FFC502-5B5E-2352-389F-422421E761B3}"/>
              </a:ext>
            </a:extLst>
          </p:cNvPr>
          <p:cNvSpPr>
            <a:spLocks noGrp="1"/>
          </p:cNvSpPr>
          <p:nvPr>
            <p:ph type="body" sz="quarter" idx="83"/>
          </p:nvPr>
        </p:nvSpPr>
        <p:spPr>
          <a:xfrm>
            <a:off x="9513562" y="3621668"/>
            <a:ext cx="2625101"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9" name="Text Placeholder 16">
            <a:extLst>
              <a:ext uri="{FF2B5EF4-FFF2-40B4-BE49-F238E27FC236}">
                <a16:creationId xmlns:a16="http://schemas.microsoft.com/office/drawing/2014/main" id="{E5B377B6-4FC0-97D1-46F1-D2028F35D65B}"/>
              </a:ext>
            </a:extLst>
          </p:cNvPr>
          <p:cNvSpPr>
            <a:spLocks noGrp="1"/>
          </p:cNvSpPr>
          <p:nvPr>
            <p:ph type="body" sz="quarter" idx="84" hasCustomPrompt="1"/>
          </p:nvPr>
        </p:nvSpPr>
        <p:spPr>
          <a:xfrm rot="16200000">
            <a:off x="7507953" y="3947575"/>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70" name="Text Placeholder 48">
            <a:extLst>
              <a:ext uri="{FF2B5EF4-FFF2-40B4-BE49-F238E27FC236}">
                <a16:creationId xmlns:a16="http://schemas.microsoft.com/office/drawing/2014/main" id="{9A47660C-08B1-5B37-1BD7-A68525B59CE0}"/>
              </a:ext>
            </a:extLst>
          </p:cNvPr>
          <p:cNvSpPr>
            <a:spLocks noGrp="1"/>
          </p:cNvSpPr>
          <p:nvPr>
            <p:ph type="body" sz="quarter" idx="85" hasCustomPrompt="1"/>
          </p:nvPr>
        </p:nvSpPr>
        <p:spPr>
          <a:xfrm>
            <a:off x="904113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1" name="Text Placeholder 56">
            <a:extLst>
              <a:ext uri="{FF2B5EF4-FFF2-40B4-BE49-F238E27FC236}">
                <a16:creationId xmlns:a16="http://schemas.microsoft.com/office/drawing/2014/main" id="{730F4215-14AB-3516-86E8-EFD1A04FA79D}"/>
              </a:ext>
            </a:extLst>
          </p:cNvPr>
          <p:cNvSpPr>
            <a:spLocks noGrp="1"/>
          </p:cNvSpPr>
          <p:nvPr>
            <p:ph type="body" sz="quarter" idx="86" hasCustomPrompt="1"/>
          </p:nvPr>
        </p:nvSpPr>
        <p:spPr>
          <a:xfrm flipV="1">
            <a:off x="9223346" y="2808877"/>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172" name="Text Placeholder 16">
            <a:extLst>
              <a:ext uri="{FF2B5EF4-FFF2-40B4-BE49-F238E27FC236}">
                <a16:creationId xmlns:a16="http://schemas.microsoft.com/office/drawing/2014/main" id="{75112600-4801-3CC0-BE9F-EEBE4024CD2A}"/>
              </a:ext>
            </a:extLst>
          </p:cNvPr>
          <p:cNvSpPr>
            <a:spLocks noGrp="1"/>
          </p:cNvSpPr>
          <p:nvPr>
            <p:ph type="body" sz="quarter" idx="87" hasCustomPrompt="1"/>
          </p:nvPr>
        </p:nvSpPr>
        <p:spPr>
          <a:xfrm>
            <a:off x="12051020" y="6446219"/>
            <a:ext cx="2625101"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73" name="Text Placeholder 7">
            <a:extLst>
              <a:ext uri="{FF2B5EF4-FFF2-40B4-BE49-F238E27FC236}">
                <a16:creationId xmlns:a16="http://schemas.microsoft.com/office/drawing/2014/main" id="{3CCB1342-C2F2-9E11-766A-D5E10268D725}"/>
              </a:ext>
            </a:extLst>
          </p:cNvPr>
          <p:cNvSpPr>
            <a:spLocks noGrp="1"/>
          </p:cNvSpPr>
          <p:nvPr>
            <p:ph type="body" sz="quarter" idx="88"/>
          </p:nvPr>
        </p:nvSpPr>
        <p:spPr>
          <a:xfrm>
            <a:off x="12051020" y="7237592"/>
            <a:ext cx="2625101"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4" name="Text Placeholder 16">
            <a:extLst>
              <a:ext uri="{FF2B5EF4-FFF2-40B4-BE49-F238E27FC236}">
                <a16:creationId xmlns:a16="http://schemas.microsoft.com/office/drawing/2014/main" id="{DFE43279-086D-B108-2572-D4ABD8B7183D}"/>
              </a:ext>
            </a:extLst>
          </p:cNvPr>
          <p:cNvSpPr>
            <a:spLocks noGrp="1"/>
          </p:cNvSpPr>
          <p:nvPr>
            <p:ph type="body" sz="quarter" idx="89" hasCustomPrompt="1"/>
          </p:nvPr>
        </p:nvSpPr>
        <p:spPr>
          <a:xfrm rot="16200000">
            <a:off x="10045412" y="7563499"/>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75" name="Text Placeholder 48">
            <a:extLst>
              <a:ext uri="{FF2B5EF4-FFF2-40B4-BE49-F238E27FC236}">
                <a16:creationId xmlns:a16="http://schemas.microsoft.com/office/drawing/2014/main" id="{A11FE2B5-1DA8-7A05-2D73-4D3C72D769C7}"/>
              </a:ext>
            </a:extLst>
          </p:cNvPr>
          <p:cNvSpPr>
            <a:spLocks noGrp="1"/>
          </p:cNvSpPr>
          <p:nvPr>
            <p:ph type="body" sz="quarter" idx="90" hasCustomPrompt="1"/>
          </p:nvPr>
        </p:nvSpPr>
        <p:spPr>
          <a:xfrm>
            <a:off x="1157859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6" name="Text Placeholder 56">
            <a:extLst>
              <a:ext uri="{FF2B5EF4-FFF2-40B4-BE49-F238E27FC236}">
                <a16:creationId xmlns:a16="http://schemas.microsoft.com/office/drawing/2014/main" id="{C5F88CBF-EEBF-12E2-19F9-8130050B34D9}"/>
              </a:ext>
            </a:extLst>
          </p:cNvPr>
          <p:cNvSpPr>
            <a:spLocks noGrp="1"/>
          </p:cNvSpPr>
          <p:nvPr>
            <p:ph type="body" sz="quarter" idx="91" hasCustomPrompt="1"/>
          </p:nvPr>
        </p:nvSpPr>
        <p:spPr>
          <a:xfrm>
            <a:off x="11760804" y="5917221"/>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177" name="Text Placeholder 16">
            <a:extLst>
              <a:ext uri="{FF2B5EF4-FFF2-40B4-BE49-F238E27FC236}">
                <a16:creationId xmlns:a16="http://schemas.microsoft.com/office/drawing/2014/main" id="{631793C7-E0A0-044D-90B4-B2DE7C18646B}"/>
              </a:ext>
            </a:extLst>
          </p:cNvPr>
          <p:cNvSpPr>
            <a:spLocks noGrp="1"/>
          </p:cNvSpPr>
          <p:nvPr>
            <p:ph type="body" sz="quarter" idx="92" hasCustomPrompt="1"/>
          </p:nvPr>
        </p:nvSpPr>
        <p:spPr>
          <a:xfrm>
            <a:off x="14588482" y="2830295"/>
            <a:ext cx="2625101" cy="700361"/>
          </a:xfrm>
          <a:noFill/>
        </p:spPr>
        <p:txBody>
          <a:bodyPr wrap="square" rtlCol="0" anchor="ctr">
            <a:noAutofit/>
          </a:bodyPr>
          <a:lstStyle>
            <a:lvl1pPr marL="0" indent="0">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78" name="Text Placeholder 7">
            <a:extLst>
              <a:ext uri="{FF2B5EF4-FFF2-40B4-BE49-F238E27FC236}">
                <a16:creationId xmlns:a16="http://schemas.microsoft.com/office/drawing/2014/main" id="{1A32D649-193E-12C9-C230-B78A04CAC3B2}"/>
              </a:ext>
            </a:extLst>
          </p:cNvPr>
          <p:cNvSpPr>
            <a:spLocks noGrp="1"/>
          </p:cNvSpPr>
          <p:nvPr>
            <p:ph type="body" sz="quarter" idx="93"/>
          </p:nvPr>
        </p:nvSpPr>
        <p:spPr>
          <a:xfrm>
            <a:off x="14588482" y="3621668"/>
            <a:ext cx="2625101" cy="1852883"/>
          </a:xfrm>
        </p:spPr>
        <p:txBody>
          <a:bodyPr anchor="t">
            <a:noAutofit/>
          </a:bodyPr>
          <a:lstStyle>
            <a:lvl1pPr marL="0" indent="0">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9" name="Text Placeholder 16">
            <a:extLst>
              <a:ext uri="{FF2B5EF4-FFF2-40B4-BE49-F238E27FC236}">
                <a16:creationId xmlns:a16="http://schemas.microsoft.com/office/drawing/2014/main" id="{1D14D0C4-8B9E-FD9E-373F-FC35CF777E55}"/>
              </a:ext>
            </a:extLst>
          </p:cNvPr>
          <p:cNvSpPr>
            <a:spLocks noGrp="1"/>
          </p:cNvSpPr>
          <p:nvPr>
            <p:ph type="body" sz="quarter" idx="94" hasCustomPrompt="1"/>
          </p:nvPr>
        </p:nvSpPr>
        <p:spPr>
          <a:xfrm rot="16200000">
            <a:off x="12582873" y="3947575"/>
            <a:ext cx="2644254"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80" name="Text Placeholder 48">
            <a:extLst>
              <a:ext uri="{FF2B5EF4-FFF2-40B4-BE49-F238E27FC236}">
                <a16:creationId xmlns:a16="http://schemas.microsoft.com/office/drawing/2014/main" id="{F75850D0-1940-95F0-98BF-C4E845454C79}"/>
              </a:ext>
            </a:extLst>
          </p:cNvPr>
          <p:cNvSpPr>
            <a:spLocks noGrp="1"/>
          </p:cNvSpPr>
          <p:nvPr>
            <p:ph type="body" sz="quarter" idx="95" hasCustomPrompt="1"/>
          </p:nvPr>
        </p:nvSpPr>
        <p:spPr>
          <a:xfrm>
            <a:off x="14116050" y="5731905"/>
            <a:ext cx="478632" cy="478632"/>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81" name="Text Placeholder 56">
            <a:extLst>
              <a:ext uri="{FF2B5EF4-FFF2-40B4-BE49-F238E27FC236}">
                <a16:creationId xmlns:a16="http://schemas.microsoft.com/office/drawing/2014/main" id="{EA658BAB-A685-CBA3-0580-F8ACBA592B95}"/>
              </a:ext>
            </a:extLst>
          </p:cNvPr>
          <p:cNvSpPr>
            <a:spLocks noGrp="1"/>
          </p:cNvSpPr>
          <p:nvPr>
            <p:ph type="body" sz="quarter" idx="96" hasCustomPrompt="1"/>
          </p:nvPr>
        </p:nvSpPr>
        <p:spPr>
          <a:xfrm flipV="1">
            <a:off x="14298266" y="2808877"/>
            <a:ext cx="108000" cy="3206135"/>
          </a:xfrm>
          <a:custGeom>
            <a:avLst/>
            <a:gdLst>
              <a:gd name="connsiteX0" fmla="*/ 36000 w 72000"/>
              <a:gd name="connsiteY0" fmla="*/ 0 h 2137423"/>
              <a:gd name="connsiteX1" fmla="*/ 72000 w 72000"/>
              <a:gd name="connsiteY1" fmla="*/ 36000 h 2137423"/>
              <a:gd name="connsiteX2" fmla="*/ 61456 w 72000"/>
              <a:gd name="connsiteY2" fmla="*/ 61456 h 2137423"/>
              <a:gd name="connsiteX3" fmla="*/ 41400 w 72000"/>
              <a:gd name="connsiteY3" fmla="*/ 69763 h 2137423"/>
              <a:gd name="connsiteX4" fmla="*/ 41400 w 72000"/>
              <a:gd name="connsiteY4" fmla="*/ 2137423 h 2137423"/>
              <a:gd name="connsiteX5" fmla="*/ 30600 w 72000"/>
              <a:gd name="connsiteY5" fmla="*/ 2137423 h 2137423"/>
              <a:gd name="connsiteX6" fmla="*/ 30600 w 72000"/>
              <a:gd name="connsiteY6" fmla="*/ 69763 h 2137423"/>
              <a:gd name="connsiteX7" fmla="*/ 10544 w 72000"/>
              <a:gd name="connsiteY7" fmla="*/ 61456 h 2137423"/>
              <a:gd name="connsiteX8" fmla="*/ 0 w 72000"/>
              <a:gd name="connsiteY8" fmla="*/ 36000 h 2137423"/>
              <a:gd name="connsiteX9" fmla="*/ 36000 w 72000"/>
              <a:gd name="connsiteY9" fmla="*/ 0 h 2137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2000" h="2137423">
                <a:moveTo>
                  <a:pt x="36000" y="0"/>
                </a:moveTo>
                <a:cubicBezTo>
                  <a:pt x="55882" y="0"/>
                  <a:pt x="72000" y="16118"/>
                  <a:pt x="72000" y="36000"/>
                </a:cubicBezTo>
                <a:cubicBezTo>
                  <a:pt x="72000" y="45941"/>
                  <a:pt x="67971" y="54941"/>
                  <a:pt x="61456" y="61456"/>
                </a:cubicBezTo>
                <a:lnTo>
                  <a:pt x="41400" y="69763"/>
                </a:lnTo>
                <a:lnTo>
                  <a:pt x="41400" y="2137423"/>
                </a:lnTo>
                <a:lnTo>
                  <a:pt x="30600" y="2137423"/>
                </a:lnTo>
                <a:lnTo>
                  <a:pt x="30600" y="69763"/>
                </a:lnTo>
                <a:lnTo>
                  <a:pt x="10544" y="61456"/>
                </a:lnTo>
                <a:cubicBezTo>
                  <a:pt x="4030" y="54941"/>
                  <a:pt x="0" y="45941"/>
                  <a:pt x="0" y="36000"/>
                </a:cubicBezTo>
                <a:cubicBezTo>
                  <a:pt x="0" y="16118"/>
                  <a:pt x="16118" y="0"/>
                  <a:pt x="36000" y="0"/>
                </a:cubicBezTo>
                <a:close/>
              </a:path>
            </a:pathLst>
          </a:custGeom>
          <a:solidFill>
            <a:schemeClr val="accent2"/>
          </a:solidFill>
        </p:spPr>
        <p:txBody>
          <a:bodyPr vert="horz" wrap="square" lIns="91440" tIns="45720" rIns="91440" bIns="45720" rtlCol="0" anchor="ctr">
            <a:noAutofit/>
          </a:bodyPr>
          <a:lstStyle>
            <a:lvl1pPr>
              <a:defRPr lang="en-US" sz="1500" b="1" dirty="0">
                <a:solidFill>
                  <a:schemeClr val="tx1">
                    <a:lumMod val="75000"/>
                    <a:lumOff val="25000"/>
                    <a:alpha val="0"/>
                  </a:schemeClr>
                </a:solidFill>
                <a:ea typeface="Roboto" panose="02000000000000000000" pitchFamily="2" charset="0"/>
                <a:cs typeface="Roboto" panose="02000000000000000000" pitchFamily="2" charset="0"/>
              </a:defRPr>
            </a:lvl1pPr>
          </a:lstStyle>
          <a:p>
            <a:pPr marL="0" lvl="0" indent="0">
              <a:buNone/>
            </a:pPr>
            <a:r>
              <a:rPr lang="en-US" dirty="0"/>
              <a:t>.</a:t>
            </a:r>
          </a:p>
        </p:txBody>
      </p:sp>
      <p:sp>
        <p:nvSpPr>
          <p:cNvPr id="6" name="Footer Placeholder">
            <a:extLst>
              <a:ext uri="{FF2B5EF4-FFF2-40B4-BE49-F238E27FC236}">
                <a16:creationId xmlns:a16="http://schemas.microsoft.com/office/drawing/2014/main" id="{FB3C9F43-C181-3E39-A951-B4D713F8B7A3}"/>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315831249"/>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meline I60V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p:nvPr>
        </p:nvSpPr>
        <p:spPr>
          <a:xfrm>
            <a:off x="881064" y="3044170"/>
            <a:ext cx="5238750" cy="700355"/>
          </a:xfrm>
        </p:spPr>
        <p:txBody>
          <a:bodyPr vert="horz" lIns="91440" tIns="45720" rIns="91440" bIns="45720" rtlCol="0">
            <a:noAutofit/>
          </a:bodyPr>
          <a:lstStyle>
            <a:lvl1pPr marL="0" indent="0" algn="r">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881064" y="3835538"/>
            <a:ext cx="5238750" cy="1297778"/>
          </a:xfrm>
        </p:spPr>
        <p:txBody>
          <a:bodyPr anchor="t">
            <a:noAutofit/>
          </a:bodyPr>
          <a:lstStyle>
            <a:lvl1pPr marL="0" indent="0" algn="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9" name="Text Placeholder 48">
            <a:extLst>
              <a:ext uri="{FF2B5EF4-FFF2-40B4-BE49-F238E27FC236}">
                <a16:creationId xmlns:a16="http://schemas.microsoft.com/office/drawing/2014/main" id="{5ABAF9EC-C388-DF55-8F2D-EE5E5E540801}"/>
              </a:ext>
            </a:extLst>
          </p:cNvPr>
          <p:cNvSpPr>
            <a:spLocks noGrp="1" noChangeAspect="1"/>
          </p:cNvSpPr>
          <p:nvPr>
            <p:ph type="body" sz="quarter" idx="71" hasCustomPrompt="1"/>
          </p:nvPr>
        </p:nvSpPr>
        <p:spPr>
          <a:xfrm>
            <a:off x="7020284" y="4777812"/>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cxnSp>
        <p:nvCxnSpPr>
          <p:cNvPr id="11" name="Straight Connector 10">
            <a:extLst>
              <a:ext uri="{FF2B5EF4-FFF2-40B4-BE49-F238E27FC236}">
                <a16:creationId xmlns:a16="http://schemas.microsoft.com/office/drawing/2014/main" id="{AFC9C01F-C3E0-AC7E-223D-42C477581D7D}"/>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5" name="Text Placeholder 16">
            <a:extLst>
              <a:ext uri="{FF2B5EF4-FFF2-40B4-BE49-F238E27FC236}">
                <a16:creationId xmlns:a16="http://schemas.microsoft.com/office/drawing/2014/main" id="{DCE48EB1-3A99-C500-98B0-77F7C418A390}"/>
              </a:ext>
            </a:extLst>
          </p:cNvPr>
          <p:cNvSpPr>
            <a:spLocks noGrp="1"/>
          </p:cNvSpPr>
          <p:nvPr>
            <p:ph type="body" sz="quarter" idx="72"/>
          </p:nvPr>
        </p:nvSpPr>
        <p:spPr>
          <a:xfrm>
            <a:off x="6492239" y="7321554"/>
            <a:ext cx="5303523" cy="700355"/>
          </a:xfrm>
        </p:spPr>
        <p:txBody>
          <a:bodyPr vert="horz" lIns="91440" tIns="45720" rIns="91440" bIns="45720" rtlCol="0">
            <a:noAutofit/>
          </a:bodyPr>
          <a:lstStyle>
            <a:lvl1pPr marL="0" indent="0" algn="ctr">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26" name="Text Placeholder 7">
            <a:extLst>
              <a:ext uri="{FF2B5EF4-FFF2-40B4-BE49-F238E27FC236}">
                <a16:creationId xmlns:a16="http://schemas.microsoft.com/office/drawing/2014/main" id="{7D403DF5-FE62-46D6-ECF6-7D3CD2C91EED}"/>
              </a:ext>
            </a:extLst>
          </p:cNvPr>
          <p:cNvSpPr>
            <a:spLocks noGrp="1"/>
          </p:cNvSpPr>
          <p:nvPr>
            <p:ph type="body" sz="quarter" idx="73"/>
          </p:nvPr>
        </p:nvSpPr>
        <p:spPr>
          <a:xfrm>
            <a:off x="6492239" y="8112923"/>
            <a:ext cx="5303523" cy="1297778"/>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8" name="Text Placeholder 48">
            <a:extLst>
              <a:ext uri="{FF2B5EF4-FFF2-40B4-BE49-F238E27FC236}">
                <a16:creationId xmlns:a16="http://schemas.microsoft.com/office/drawing/2014/main" id="{96082106-FF66-AE5E-5F5C-C2F55E989EC2}"/>
              </a:ext>
            </a:extLst>
          </p:cNvPr>
          <p:cNvSpPr>
            <a:spLocks noGrp="1" noChangeAspect="1"/>
          </p:cNvSpPr>
          <p:nvPr>
            <p:ph type="body" sz="quarter" idx="75" hasCustomPrompt="1"/>
          </p:nvPr>
        </p:nvSpPr>
        <p:spPr>
          <a:xfrm>
            <a:off x="8982000" y="6739530"/>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0" name="Text Placeholder 16">
            <a:extLst>
              <a:ext uri="{FF2B5EF4-FFF2-40B4-BE49-F238E27FC236}">
                <a16:creationId xmlns:a16="http://schemas.microsoft.com/office/drawing/2014/main" id="{3DB5056D-BF10-42E0-BE14-1DC1288459B4}"/>
              </a:ext>
            </a:extLst>
          </p:cNvPr>
          <p:cNvSpPr>
            <a:spLocks noGrp="1"/>
          </p:cNvSpPr>
          <p:nvPr>
            <p:ph type="body" sz="quarter" idx="77"/>
          </p:nvPr>
        </p:nvSpPr>
        <p:spPr>
          <a:xfrm>
            <a:off x="12168189" y="3044170"/>
            <a:ext cx="5238750" cy="700355"/>
          </a:xfrm>
        </p:spPr>
        <p:txBody>
          <a:bodyPr vert="horz" lIns="91440" tIns="45720" rIns="91440" bIns="45720" rtlCol="0">
            <a:noAutofit/>
          </a:bodyPr>
          <a:lstStyle>
            <a:lvl1pPr marL="0" indent="0" algn="l">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31" name="Text Placeholder 7">
            <a:extLst>
              <a:ext uri="{FF2B5EF4-FFF2-40B4-BE49-F238E27FC236}">
                <a16:creationId xmlns:a16="http://schemas.microsoft.com/office/drawing/2014/main" id="{506EB237-F0E4-CAC9-C285-4762BB3B6479}"/>
              </a:ext>
            </a:extLst>
          </p:cNvPr>
          <p:cNvSpPr>
            <a:spLocks noGrp="1"/>
          </p:cNvSpPr>
          <p:nvPr>
            <p:ph type="body" sz="quarter" idx="78"/>
          </p:nvPr>
        </p:nvSpPr>
        <p:spPr>
          <a:xfrm>
            <a:off x="12168189" y="3835538"/>
            <a:ext cx="5238750" cy="1297778"/>
          </a:xfrm>
        </p:spPr>
        <p:txBody>
          <a:bodyPr anchor="t">
            <a:noAutofit/>
          </a:bodyPr>
          <a:lstStyle>
            <a:lvl1pPr marL="0" indent="0" algn="l">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4" name="Text Placeholder 48">
            <a:extLst>
              <a:ext uri="{FF2B5EF4-FFF2-40B4-BE49-F238E27FC236}">
                <a16:creationId xmlns:a16="http://schemas.microsoft.com/office/drawing/2014/main" id="{F914599B-48AA-F343-165E-EBEE8CBF4E5D}"/>
              </a:ext>
            </a:extLst>
          </p:cNvPr>
          <p:cNvSpPr>
            <a:spLocks noGrp="1" noChangeAspect="1"/>
          </p:cNvSpPr>
          <p:nvPr>
            <p:ph type="body" sz="quarter" idx="80" hasCustomPrompt="1"/>
          </p:nvPr>
        </p:nvSpPr>
        <p:spPr>
          <a:xfrm>
            <a:off x="10957001" y="4777812"/>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grpSp>
        <p:nvGrpSpPr>
          <p:cNvPr id="5" name="Group 4">
            <a:extLst>
              <a:ext uri="{FF2B5EF4-FFF2-40B4-BE49-F238E27FC236}">
                <a16:creationId xmlns:a16="http://schemas.microsoft.com/office/drawing/2014/main" id="{F5D05E8D-839E-F3ED-31DC-BDDEA886249B}"/>
              </a:ext>
            </a:extLst>
          </p:cNvPr>
          <p:cNvGrpSpPr/>
          <p:nvPr userDrawn="1"/>
        </p:nvGrpSpPr>
        <p:grpSpPr>
          <a:xfrm>
            <a:off x="6201425" y="4939812"/>
            <a:ext cx="5885151" cy="1961718"/>
            <a:chOff x="4134283" y="2771991"/>
            <a:chExt cx="3923434" cy="1307812"/>
          </a:xfrm>
        </p:grpSpPr>
        <p:grpSp>
          <p:nvGrpSpPr>
            <p:cNvPr id="6" name="Group 5">
              <a:extLst>
                <a:ext uri="{FF2B5EF4-FFF2-40B4-BE49-F238E27FC236}">
                  <a16:creationId xmlns:a16="http://schemas.microsoft.com/office/drawing/2014/main" id="{DB9AA7C8-0074-04C1-E7B6-7E00B434E5FF}"/>
                </a:ext>
              </a:extLst>
            </p:cNvPr>
            <p:cNvGrpSpPr/>
            <p:nvPr userDrawn="1"/>
          </p:nvGrpSpPr>
          <p:grpSpPr>
            <a:xfrm>
              <a:off x="4134283" y="2771991"/>
              <a:ext cx="3923434" cy="1307812"/>
              <a:chOff x="4134283" y="2768888"/>
              <a:chExt cx="3923434" cy="1307812"/>
            </a:xfrm>
          </p:grpSpPr>
          <p:sp>
            <p:nvSpPr>
              <p:cNvPr id="13" name="Arc 47">
                <a:extLst>
                  <a:ext uri="{FF2B5EF4-FFF2-40B4-BE49-F238E27FC236}">
                    <a16:creationId xmlns:a16="http://schemas.microsoft.com/office/drawing/2014/main" id="{9ACEC3BC-B83B-589B-2555-997353274F56}"/>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dirty="0"/>
              </a:p>
            </p:txBody>
          </p:sp>
          <p:sp>
            <p:nvSpPr>
              <p:cNvPr id="14" name="Arc 48">
                <a:extLst>
                  <a:ext uri="{FF2B5EF4-FFF2-40B4-BE49-F238E27FC236}">
                    <a16:creationId xmlns:a16="http://schemas.microsoft.com/office/drawing/2014/main" id="{6323E563-6813-4328-AE24-FF846E56C67D}"/>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5" name="Arc 49">
                <a:extLst>
                  <a:ext uri="{FF2B5EF4-FFF2-40B4-BE49-F238E27FC236}">
                    <a16:creationId xmlns:a16="http://schemas.microsoft.com/office/drawing/2014/main" id="{9A5A2F5D-9FCB-DE07-7CD2-73A82A6661A7}"/>
                  </a:ext>
                </a:extLst>
              </p:cNvPr>
              <p:cNvSpPr/>
              <p:nvPr userDrawn="1"/>
            </p:nvSpPr>
            <p:spPr>
              <a:xfrm>
                <a:off x="6749906"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grpSp>
        <p:grpSp>
          <p:nvGrpSpPr>
            <p:cNvPr id="8" name="Group 7">
              <a:extLst>
                <a:ext uri="{FF2B5EF4-FFF2-40B4-BE49-F238E27FC236}">
                  <a16:creationId xmlns:a16="http://schemas.microsoft.com/office/drawing/2014/main" id="{C2B7D95F-742B-91FB-3495-B2715E46AA81}"/>
                </a:ext>
              </a:extLst>
            </p:cNvPr>
            <p:cNvGrpSpPr/>
            <p:nvPr userDrawn="1"/>
          </p:nvGrpSpPr>
          <p:grpSpPr>
            <a:xfrm>
              <a:off x="4134283" y="2771991"/>
              <a:ext cx="3923434" cy="1307812"/>
              <a:chOff x="4134283" y="2775094"/>
              <a:chExt cx="3923434" cy="1307812"/>
            </a:xfrm>
          </p:grpSpPr>
          <p:sp>
            <p:nvSpPr>
              <p:cNvPr id="9" name="Arc 8">
                <a:extLst>
                  <a:ext uri="{FF2B5EF4-FFF2-40B4-BE49-F238E27FC236}">
                    <a16:creationId xmlns:a16="http://schemas.microsoft.com/office/drawing/2014/main" id="{DBC7740C-7521-5E87-CFD8-10093857E681}"/>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0" name="Arc 9">
                <a:extLst>
                  <a:ext uri="{FF2B5EF4-FFF2-40B4-BE49-F238E27FC236}">
                    <a16:creationId xmlns:a16="http://schemas.microsoft.com/office/drawing/2014/main" id="{C1CEC87D-1E16-7701-8ADC-3AD7A0DB4D9C}"/>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2" name="Arc 11">
                <a:extLst>
                  <a:ext uri="{FF2B5EF4-FFF2-40B4-BE49-F238E27FC236}">
                    <a16:creationId xmlns:a16="http://schemas.microsoft.com/office/drawing/2014/main" id="{ACEA2CBD-1649-A7EA-2335-1E128D0C5555}"/>
                  </a:ext>
                </a:extLst>
              </p:cNvPr>
              <p:cNvSpPr/>
              <p:nvPr userDrawn="1"/>
            </p:nvSpPr>
            <p:spPr>
              <a:xfrm>
                <a:off x="6749906"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grpSp>
      </p:gr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a:off x="6248124" y="5698625"/>
            <a:ext cx="1882191"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27" name="Text Placeholder 16">
            <a:extLst>
              <a:ext uri="{FF2B5EF4-FFF2-40B4-BE49-F238E27FC236}">
                <a16:creationId xmlns:a16="http://schemas.microsoft.com/office/drawing/2014/main" id="{16071914-5639-2A44-5FFA-564F95904B49}"/>
              </a:ext>
            </a:extLst>
          </p:cNvPr>
          <p:cNvSpPr>
            <a:spLocks noGrp="1"/>
          </p:cNvSpPr>
          <p:nvPr>
            <p:ph type="body" sz="quarter" idx="74" hasCustomPrompt="1"/>
          </p:nvPr>
        </p:nvSpPr>
        <p:spPr>
          <a:xfrm>
            <a:off x="8213015" y="5698625"/>
            <a:ext cx="1882191"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33" name="Text Placeholder 16">
            <a:extLst>
              <a:ext uri="{FF2B5EF4-FFF2-40B4-BE49-F238E27FC236}">
                <a16:creationId xmlns:a16="http://schemas.microsoft.com/office/drawing/2014/main" id="{205E33DF-01F4-8187-B7D4-577332CC5C31}"/>
              </a:ext>
            </a:extLst>
          </p:cNvPr>
          <p:cNvSpPr>
            <a:spLocks noGrp="1"/>
          </p:cNvSpPr>
          <p:nvPr>
            <p:ph type="body" sz="quarter" idx="79" hasCustomPrompt="1"/>
          </p:nvPr>
        </p:nvSpPr>
        <p:spPr>
          <a:xfrm>
            <a:off x="10177905" y="5698625"/>
            <a:ext cx="1882191"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4" name="Footer Placeholder">
            <a:extLst>
              <a:ext uri="{FF2B5EF4-FFF2-40B4-BE49-F238E27FC236}">
                <a16:creationId xmlns:a16="http://schemas.microsoft.com/office/drawing/2014/main" id="{2C7B83D4-DCCC-5FB0-3294-85CCCED2564A}"/>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457794485"/>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meline I60V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p:nvPr>
        </p:nvSpPr>
        <p:spPr>
          <a:xfrm>
            <a:off x="895763" y="4922672"/>
            <a:ext cx="4009452" cy="865932"/>
          </a:xfrm>
        </p:spPr>
        <p:txBody>
          <a:bodyPr vert="horz" lIns="91440" tIns="45720" rIns="91440" bIns="45720" rtlCol="0" anchor="b">
            <a:noAutofit/>
          </a:bodyPr>
          <a:lstStyle>
            <a:lvl1pPr marL="0" indent="0" algn="r">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895763" y="5879615"/>
            <a:ext cx="4009452" cy="1152665"/>
          </a:xfrm>
        </p:spPr>
        <p:txBody>
          <a:bodyPr anchor="t">
            <a:noAutofit/>
          </a:bodyPr>
          <a:lstStyle>
            <a:lvl1pPr marL="0" indent="0" algn="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9" name="Text Placeholder 48">
            <a:extLst>
              <a:ext uri="{FF2B5EF4-FFF2-40B4-BE49-F238E27FC236}">
                <a16:creationId xmlns:a16="http://schemas.microsoft.com/office/drawing/2014/main" id="{5ABAF9EC-C388-DF55-8F2D-EE5E5E540801}"/>
              </a:ext>
            </a:extLst>
          </p:cNvPr>
          <p:cNvSpPr>
            <a:spLocks noGrp="1" noChangeAspect="1"/>
          </p:cNvSpPr>
          <p:nvPr>
            <p:ph type="body" sz="quarter" idx="71" hasCustomPrompt="1"/>
          </p:nvPr>
        </p:nvSpPr>
        <p:spPr>
          <a:xfrm>
            <a:off x="6042743" y="4774100"/>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cxnSp>
        <p:nvCxnSpPr>
          <p:cNvPr id="11" name="Straight Connector 10">
            <a:extLst>
              <a:ext uri="{FF2B5EF4-FFF2-40B4-BE49-F238E27FC236}">
                <a16:creationId xmlns:a16="http://schemas.microsoft.com/office/drawing/2014/main" id="{AFC9C01F-C3E0-AC7E-223D-42C477581D7D}"/>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2" name="Text Placeholder 16">
            <a:extLst>
              <a:ext uri="{FF2B5EF4-FFF2-40B4-BE49-F238E27FC236}">
                <a16:creationId xmlns:a16="http://schemas.microsoft.com/office/drawing/2014/main" id="{0AAC396F-7263-C8C1-0C85-396AD24FB493}"/>
              </a:ext>
            </a:extLst>
          </p:cNvPr>
          <p:cNvSpPr>
            <a:spLocks noGrp="1"/>
          </p:cNvSpPr>
          <p:nvPr>
            <p:ph type="body" sz="quarter" idx="72"/>
          </p:nvPr>
        </p:nvSpPr>
        <p:spPr>
          <a:xfrm>
            <a:off x="5969437" y="7445599"/>
            <a:ext cx="4218635" cy="700355"/>
          </a:xfrm>
        </p:spPr>
        <p:txBody>
          <a:bodyPr vert="horz" lIns="91440" tIns="45720" rIns="91440" bIns="45720" rtlCol="0">
            <a:noAutofit/>
          </a:bodyPr>
          <a:lstStyle>
            <a:lvl1pPr marL="0" indent="0" algn="ctr">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13" name="Text Placeholder 7">
            <a:extLst>
              <a:ext uri="{FF2B5EF4-FFF2-40B4-BE49-F238E27FC236}">
                <a16:creationId xmlns:a16="http://schemas.microsoft.com/office/drawing/2014/main" id="{413EC276-8034-0527-9A08-2C71DE2ACD11}"/>
              </a:ext>
            </a:extLst>
          </p:cNvPr>
          <p:cNvSpPr>
            <a:spLocks noGrp="1"/>
          </p:cNvSpPr>
          <p:nvPr>
            <p:ph type="body" sz="quarter" idx="73"/>
          </p:nvPr>
        </p:nvSpPr>
        <p:spPr>
          <a:xfrm>
            <a:off x="5969437" y="8236966"/>
            <a:ext cx="4218635" cy="1152665"/>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48">
            <a:extLst>
              <a:ext uri="{FF2B5EF4-FFF2-40B4-BE49-F238E27FC236}">
                <a16:creationId xmlns:a16="http://schemas.microsoft.com/office/drawing/2014/main" id="{215AFEAA-6DAC-1531-AEAB-E3B1D8A7688F}"/>
              </a:ext>
            </a:extLst>
          </p:cNvPr>
          <p:cNvSpPr>
            <a:spLocks noGrp="1" noChangeAspect="1"/>
          </p:cNvSpPr>
          <p:nvPr>
            <p:ph type="body" sz="quarter" idx="75" hasCustomPrompt="1"/>
          </p:nvPr>
        </p:nvSpPr>
        <p:spPr>
          <a:xfrm>
            <a:off x="8004867" y="6722388"/>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 name="Text Placeholder 16">
            <a:extLst>
              <a:ext uri="{FF2B5EF4-FFF2-40B4-BE49-F238E27FC236}">
                <a16:creationId xmlns:a16="http://schemas.microsoft.com/office/drawing/2014/main" id="{6658CC14-B7C2-B1FF-F9AE-540C6E2B2082}"/>
              </a:ext>
            </a:extLst>
          </p:cNvPr>
          <p:cNvSpPr>
            <a:spLocks noGrp="1"/>
          </p:cNvSpPr>
          <p:nvPr>
            <p:ph type="body" sz="quarter" idx="77"/>
          </p:nvPr>
        </p:nvSpPr>
        <p:spPr>
          <a:xfrm>
            <a:off x="7961177" y="2592217"/>
            <a:ext cx="4218635" cy="700355"/>
          </a:xfrm>
        </p:spPr>
        <p:txBody>
          <a:bodyPr vert="horz" lIns="91440" tIns="45720" rIns="91440" bIns="45720" rtlCol="0">
            <a:noAutofit/>
          </a:bodyPr>
          <a:lstStyle>
            <a:lvl1pPr marL="0" indent="0" algn="ctr">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19" name="Text Placeholder 7">
            <a:extLst>
              <a:ext uri="{FF2B5EF4-FFF2-40B4-BE49-F238E27FC236}">
                <a16:creationId xmlns:a16="http://schemas.microsoft.com/office/drawing/2014/main" id="{00AA5C77-2D6A-1350-8969-01252F86D530}"/>
              </a:ext>
            </a:extLst>
          </p:cNvPr>
          <p:cNvSpPr>
            <a:spLocks noGrp="1"/>
          </p:cNvSpPr>
          <p:nvPr>
            <p:ph type="body" sz="quarter" idx="78"/>
          </p:nvPr>
        </p:nvSpPr>
        <p:spPr>
          <a:xfrm>
            <a:off x="7961177" y="3383584"/>
            <a:ext cx="4218635" cy="1152665"/>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1" name="Text Placeholder 48">
            <a:extLst>
              <a:ext uri="{FF2B5EF4-FFF2-40B4-BE49-F238E27FC236}">
                <a16:creationId xmlns:a16="http://schemas.microsoft.com/office/drawing/2014/main" id="{27A306CC-3A44-265A-7D50-E1AF86E0381D}"/>
              </a:ext>
            </a:extLst>
          </p:cNvPr>
          <p:cNvSpPr>
            <a:spLocks noGrp="1" noChangeAspect="1"/>
          </p:cNvSpPr>
          <p:nvPr>
            <p:ph type="body" sz="quarter" idx="80" hasCustomPrompt="1"/>
          </p:nvPr>
        </p:nvSpPr>
        <p:spPr>
          <a:xfrm>
            <a:off x="9966992" y="4774100"/>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23" name="Text Placeholder 16">
            <a:extLst>
              <a:ext uri="{FF2B5EF4-FFF2-40B4-BE49-F238E27FC236}">
                <a16:creationId xmlns:a16="http://schemas.microsoft.com/office/drawing/2014/main" id="{156135C8-5948-7FB7-ADF6-E8264DEF6849}"/>
              </a:ext>
            </a:extLst>
          </p:cNvPr>
          <p:cNvSpPr>
            <a:spLocks noGrp="1"/>
          </p:cNvSpPr>
          <p:nvPr>
            <p:ph type="body" sz="quarter" idx="82"/>
          </p:nvPr>
        </p:nvSpPr>
        <p:spPr>
          <a:xfrm>
            <a:off x="13439046" y="4936781"/>
            <a:ext cx="4009452" cy="865932"/>
          </a:xfrm>
        </p:spPr>
        <p:txBody>
          <a:bodyPr vert="horz" lIns="91440" tIns="45720" rIns="91440" bIns="45720" rtlCol="0" anchor="b">
            <a:noAutofit/>
          </a:bodyPr>
          <a:lstStyle>
            <a:lvl1pPr marL="0" indent="0" algn="l">
              <a:buFont typeface="+mj-lt"/>
              <a:buNone/>
              <a:defRPr lang="en-US" sz="2700" b="1" dirty="0">
                <a:solidFill>
                  <a:schemeClr val="tx1"/>
                </a:solidFill>
              </a:defRPr>
            </a:lvl1pPr>
          </a:lstStyle>
          <a:p>
            <a:pPr marL="342900" lvl="0" indent="-342900">
              <a:lnSpc>
                <a:spcPct val="100000"/>
              </a:lnSpc>
              <a:spcBef>
                <a:spcPts val="0"/>
              </a:spcBef>
            </a:pPr>
            <a:r>
              <a:rPr lang="en-US" dirty="0"/>
              <a:t>Click to edit Master text</a:t>
            </a:r>
          </a:p>
        </p:txBody>
      </p:sp>
      <p:sp>
        <p:nvSpPr>
          <p:cNvPr id="24" name="Text Placeholder 7">
            <a:extLst>
              <a:ext uri="{FF2B5EF4-FFF2-40B4-BE49-F238E27FC236}">
                <a16:creationId xmlns:a16="http://schemas.microsoft.com/office/drawing/2014/main" id="{2C0C2B82-533E-FE45-0952-76449056FECB}"/>
              </a:ext>
            </a:extLst>
          </p:cNvPr>
          <p:cNvSpPr>
            <a:spLocks noGrp="1"/>
          </p:cNvSpPr>
          <p:nvPr>
            <p:ph type="body" sz="quarter" idx="83"/>
          </p:nvPr>
        </p:nvSpPr>
        <p:spPr>
          <a:xfrm>
            <a:off x="13439046" y="5893724"/>
            <a:ext cx="4009452" cy="1152665"/>
          </a:xfrm>
        </p:spPr>
        <p:txBody>
          <a:bodyPr anchor="t">
            <a:noAutofit/>
          </a:bodyPr>
          <a:lstStyle>
            <a:lvl1pPr marL="0" indent="0" algn="l">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6" name="Text Placeholder 48">
            <a:extLst>
              <a:ext uri="{FF2B5EF4-FFF2-40B4-BE49-F238E27FC236}">
                <a16:creationId xmlns:a16="http://schemas.microsoft.com/office/drawing/2014/main" id="{93F5A8D2-8FA8-6C58-BB04-F1808C7AF8FD}"/>
              </a:ext>
            </a:extLst>
          </p:cNvPr>
          <p:cNvSpPr>
            <a:spLocks noGrp="1" noChangeAspect="1"/>
          </p:cNvSpPr>
          <p:nvPr>
            <p:ph type="body" sz="quarter" idx="85" hasCustomPrompt="1"/>
          </p:nvPr>
        </p:nvSpPr>
        <p:spPr>
          <a:xfrm>
            <a:off x="11929118" y="6713883"/>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grpSp>
        <p:nvGrpSpPr>
          <p:cNvPr id="5" name="Group 4">
            <a:extLst>
              <a:ext uri="{FF2B5EF4-FFF2-40B4-BE49-F238E27FC236}">
                <a16:creationId xmlns:a16="http://schemas.microsoft.com/office/drawing/2014/main" id="{E33766D6-3864-AF78-EF13-F9FBDC659144}"/>
              </a:ext>
            </a:extLst>
          </p:cNvPr>
          <p:cNvGrpSpPr/>
          <p:nvPr userDrawn="1"/>
        </p:nvGrpSpPr>
        <p:grpSpPr>
          <a:xfrm>
            <a:off x="5220567" y="4922670"/>
            <a:ext cx="7846866" cy="1961718"/>
            <a:chOff x="4134283" y="3357980"/>
            <a:chExt cx="5231244" cy="1307812"/>
          </a:xfrm>
        </p:grpSpPr>
        <p:grpSp>
          <p:nvGrpSpPr>
            <p:cNvPr id="6" name="Group 5">
              <a:extLst>
                <a:ext uri="{FF2B5EF4-FFF2-40B4-BE49-F238E27FC236}">
                  <a16:creationId xmlns:a16="http://schemas.microsoft.com/office/drawing/2014/main" id="{2228961B-FD9F-1940-52B1-BEB4CE3393FB}"/>
                </a:ext>
              </a:extLst>
            </p:cNvPr>
            <p:cNvGrpSpPr/>
            <p:nvPr userDrawn="1"/>
          </p:nvGrpSpPr>
          <p:grpSpPr>
            <a:xfrm>
              <a:off x="6749905" y="3357980"/>
              <a:ext cx="2615622" cy="1307812"/>
              <a:chOff x="4134283" y="2768888"/>
              <a:chExt cx="2615622" cy="1307812"/>
            </a:xfrm>
          </p:grpSpPr>
          <p:sp>
            <p:nvSpPr>
              <p:cNvPr id="31" name="Arc 47">
                <a:extLst>
                  <a:ext uri="{FF2B5EF4-FFF2-40B4-BE49-F238E27FC236}">
                    <a16:creationId xmlns:a16="http://schemas.microsoft.com/office/drawing/2014/main" id="{0FE8E7AA-4882-4D1E-E185-4D8A49910797}"/>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33" name="Arc 48">
                <a:extLst>
                  <a:ext uri="{FF2B5EF4-FFF2-40B4-BE49-F238E27FC236}">
                    <a16:creationId xmlns:a16="http://schemas.microsoft.com/office/drawing/2014/main" id="{3EDAFEA4-8FB6-42C8-94B2-7C10A36F5E24}"/>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grpSp>
        <p:grpSp>
          <p:nvGrpSpPr>
            <p:cNvPr id="8" name="Group 7">
              <a:extLst>
                <a:ext uri="{FF2B5EF4-FFF2-40B4-BE49-F238E27FC236}">
                  <a16:creationId xmlns:a16="http://schemas.microsoft.com/office/drawing/2014/main" id="{38ACB63A-04F6-1127-48CB-CFC24148A465}"/>
                </a:ext>
              </a:extLst>
            </p:cNvPr>
            <p:cNvGrpSpPr/>
            <p:nvPr userDrawn="1"/>
          </p:nvGrpSpPr>
          <p:grpSpPr>
            <a:xfrm>
              <a:off x="4134283" y="3357980"/>
              <a:ext cx="2615622" cy="1307812"/>
              <a:chOff x="4134283" y="2768888"/>
              <a:chExt cx="2615622" cy="1307812"/>
            </a:xfrm>
          </p:grpSpPr>
          <p:sp>
            <p:nvSpPr>
              <p:cNvPr id="29" name="Arc 47">
                <a:extLst>
                  <a:ext uri="{FF2B5EF4-FFF2-40B4-BE49-F238E27FC236}">
                    <a16:creationId xmlns:a16="http://schemas.microsoft.com/office/drawing/2014/main" id="{CD9A94C1-93DD-B053-5B82-C7352A77ABBC}"/>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30" name="Arc 48">
                <a:extLst>
                  <a:ext uri="{FF2B5EF4-FFF2-40B4-BE49-F238E27FC236}">
                    <a16:creationId xmlns:a16="http://schemas.microsoft.com/office/drawing/2014/main" id="{EAC218BB-3A4A-F13B-79D0-8F64C273F9E5}"/>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grpSp>
        <p:grpSp>
          <p:nvGrpSpPr>
            <p:cNvPr id="9" name="Group 8">
              <a:extLst>
                <a:ext uri="{FF2B5EF4-FFF2-40B4-BE49-F238E27FC236}">
                  <a16:creationId xmlns:a16="http://schemas.microsoft.com/office/drawing/2014/main" id="{FE6B89B5-7D4D-8D73-0526-8233751C7CFD}"/>
                </a:ext>
              </a:extLst>
            </p:cNvPr>
            <p:cNvGrpSpPr/>
            <p:nvPr userDrawn="1"/>
          </p:nvGrpSpPr>
          <p:grpSpPr>
            <a:xfrm>
              <a:off x="4134283" y="3357980"/>
              <a:ext cx="2615622" cy="1307812"/>
              <a:chOff x="4134283" y="2775094"/>
              <a:chExt cx="2615622" cy="1307812"/>
            </a:xfrm>
          </p:grpSpPr>
          <p:sp>
            <p:nvSpPr>
              <p:cNvPr id="27" name="Arc 26">
                <a:extLst>
                  <a:ext uri="{FF2B5EF4-FFF2-40B4-BE49-F238E27FC236}">
                    <a16:creationId xmlns:a16="http://schemas.microsoft.com/office/drawing/2014/main" id="{0E63A774-214B-FE99-F752-C1FC29E1F2C0}"/>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28" name="Arc 27">
                <a:extLst>
                  <a:ext uri="{FF2B5EF4-FFF2-40B4-BE49-F238E27FC236}">
                    <a16:creationId xmlns:a16="http://schemas.microsoft.com/office/drawing/2014/main" id="{4CFE7DC1-01EA-EFFA-C1F4-6F5E78F6AACD}"/>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grpSp>
        <p:grpSp>
          <p:nvGrpSpPr>
            <p:cNvPr id="10" name="Group 9">
              <a:extLst>
                <a:ext uri="{FF2B5EF4-FFF2-40B4-BE49-F238E27FC236}">
                  <a16:creationId xmlns:a16="http://schemas.microsoft.com/office/drawing/2014/main" id="{FF0B1E4A-93EC-E2BA-71CB-BFC318858D9B}"/>
                </a:ext>
              </a:extLst>
            </p:cNvPr>
            <p:cNvGrpSpPr/>
            <p:nvPr userDrawn="1"/>
          </p:nvGrpSpPr>
          <p:grpSpPr>
            <a:xfrm>
              <a:off x="6749905" y="3357980"/>
              <a:ext cx="2615622" cy="1307812"/>
              <a:chOff x="4134283" y="2775094"/>
              <a:chExt cx="2615622" cy="1307812"/>
            </a:xfrm>
          </p:grpSpPr>
          <p:sp>
            <p:nvSpPr>
              <p:cNvPr id="25" name="Arc 24">
                <a:extLst>
                  <a:ext uri="{FF2B5EF4-FFF2-40B4-BE49-F238E27FC236}">
                    <a16:creationId xmlns:a16="http://schemas.microsoft.com/office/drawing/2014/main" id="{BEEF1A77-B50F-2E58-0A85-A218EAD17D2B}"/>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26" name="Arc 25">
                <a:extLst>
                  <a:ext uri="{FF2B5EF4-FFF2-40B4-BE49-F238E27FC236}">
                    <a16:creationId xmlns:a16="http://schemas.microsoft.com/office/drawing/2014/main" id="{D3310C25-3968-D6CB-4100-928E5DE77E3B}"/>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grpSp>
      </p:gr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a:off x="5255201" y="5698682"/>
            <a:ext cx="1884600"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4" name="Text Placeholder 16">
            <a:extLst>
              <a:ext uri="{FF2B5EF4-FFF2-40B4-BE49-F238E27FC236}">
                <a16:creationId xmlns:a16="http://schemas.microsoft.com/office/drawing/2014/main" id="{AB35A6E7-305A-108E-D89A-5E9A21C0872C}"/>
              </a:ext>
            </a:extLst>
          </p:cNvPr>
          <p:cNvSpPr>
            <a:spLocks noGrp="1"/>
          </p:cNvSpPr>
          <p:nvPr>
            <p:ph type="body" sz="quarter" idx="74" hasCustomPrompt="1"/>
          </p:nvPr>
        </p:nvSpPr>
        <p:spPr>
          <a:xfrm>
            <a:off x="7218225" y="5698682"/>
            <a:ext cx="1884600"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20" name="Text Placeholder 16">
            <a:extLst>
              <a:ext uri="{FF2B5EF4-FFF2-40B4-BE49-F238E27FC236}">
                <a16:creationId xmlns:a16="http://schemas.microsoft.com/office/drawing/2014/main" id="{2B45D01D-B5CD-D2D3-A425-857DC4F5DD11}"/>
              </a:ext>
            </a:extLst>
          </p:cNvPr>
          <p:cNvSpPr>
            <a:spLocks noGrp="1"/>
          </p:cNvSpPr>
          <p:nvPr>
            <p:ph type="body" sz="quarter" idx="79" hasCustomPrompt="1"/>
          </p:nvPr>
        </p:nvSpPr>
        <p:spPr>
          <a:xfrm>
            <a:off x="9181250" y="5698682"/>
            <a:ext cx="1884600"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32" name="Text Placeholder 16">
            <a:extLst>
              <a:ext uri="{FF2B5EF4-FFF2-40B4-BE49-F238E27FC236}">
                <a16:creationId xmlns:a16="http://schemas.microsoft.com/office/drawing/2014/main" id="{FC0BA3A9-B527-C745-8D9D-22167A95FACE}"/>
              </a:ext>
            </a:extLst>
          </p:cNvPr>
          <p:cNvSpPr>
            <a:spLocks noGrp="1"/>
          </p:cNvSpPr>
          <p:nvPr>
            <p:ph type="body" sz="quarter" idx="84" hasCustomPrompt="1"/>
          </p:nvPr>
        </p:nvSpPr>
        <p:spPr>
          <a:xfrm>
            <a:off x="11144274" y="5698682"/>
            <a:ext cx="1884600" cy="409697"/>
          </a:xfrm>
        </p:spPr>
        <p:txBody>
          <a:bodyPr vert="horz" lIns="91440" tIns="45720" rIns="91440" bIns="45720" rtlCol="0" anchor="ctr">
            <a:noAutofit/>
          </a:bodyPr>
          <a:lstStyle>
            <a:lvl1pPr marL="0" indent="0" algn="ctr">
              <a:buNone/>
              <a:defRPr lang="en-US" sz="25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4" name="Footer Placeholder">
            <a:extLst>
              <a:ext uri="{FF2B5EF4-FFF2-40B4-BE49-F238E27FC236}">
                <a16:creationId xmlns:a16="http://schemas.microsoft.com/office/drawing/2014/main" id="{74E2CEDB-57B1-B573-F1AC-E7FED2BCB77A}"/>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542620322"/>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meline I60V7">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9EB0BBD-0ADB-75A0-16FB-CBFE991CE261}"/>
              </a:ext>
            </a:extLst>
          </p:cNvPr>
          <p:cNvGrpSpPr/>
          <p:nvPr userDrawn="1"/>
        </p:nvGrpSpPr>
        <p:grpSpPr>
          <a:xfrm>
            <a:off x="4239710" y="4910352"/>
            <a:ext cx="9808583" cy="1961718"/>
            <a:chOff x="3480378" y="3357980"/>
            <a:chExt cx="6539055" cy="1307812"/>
          </a:xfrm>
        </p:grpSpPr>
        <p:sp>
          <p:nvSpPr>
            <p:cNvPr id="5" name="Arc 47">
              <a:extLst>
                <a:ext uri="{FF2B5EF4-FFF2-40B4-BE49-F238E27FC236}">
                  <a16:creationId xmlns:a16="http://schemas.microsoft.com/office/drawing/2014/main" id="{372FDC1B-B06E-FF3E-3534-969365A90C77}"/>
                </a:ext>
              </a:extLst>
            </p:cNvPr>
            <p:cNvSpPr/>
            <p:nvPr userDrawn="1"/>
          </p:nvSpPr>
          <p:spPr>
            <a:xfrm>
              <a:off x="871162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8" name="Arc 47">
              <a:extLst>
                <a:ext uri="{FF2B5EF4-FFF2-40B4-BE49-F238E27FC236}">
                  <a16:creationId xmlns:a16="http://schemas.microsoft.com/office/drawing/2014/main" id="{8D1E8923-4103-B402-1277-0DA9D04B4C93}"/>
                </a:ext>
              </a:extLst>
            </p:cNvPr>
            <p:cNvSpPr/>
            <p:nvPr userDrawn="1"/>
          </p:nvSpPr>
          <p:spPr>
            <a:xfrm>
              <a:off x="6096000"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9" name="Arc 48">
              <a:extLst>
                <a:ext uri="{FF2B5EF4-FFF2-40B4-BE49-F238E27FC236}">
                  <a16:creationId xmlns:a16="http://schemas.microsoft.com/office/drawing/2014/main" id="{1005B6A9-7014-88C3-9077-CCAB90419154}"/>
                </a:ext>
              </a:extLst>
            </p:cNvPr>
            <p:cNvSpPr/>
            <p:nvPr userDrawn="1"/>
          </p:nvSpPr>
          <p:spPr>
            <a:xfrm flipV="1">
              <a:off x="7403811"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0" name="Arc 47">
              <a:extLst>
                <a:ext uri="{FF2B5EF4-FFF2-40B4-BE49-F238E27FC236}">
                  <a16:creationId xmlns:a16="http://schemas.microsoft.com/office/drawing/2014/main" id="{21167CCF-7046-7793-EFB9-54B60E1DD42F}"/>
                </a:ext>
              </a:extLst>
            </p:cNvPr>
            <p:cNvSpPr/>
            <p:nvPr userDrawn="1"/>
          </p:nvSpPr>
          <p:spPr>
            <a:xfrm>
              <a:off x="3480378"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1" name="Arc 48">
              <a:extLst>
                <a:ext uri="{FF2B5EF4-FFF2-40B4-BE49-F238E27FC236}">
                  <a16:creationId xmlns:a16="http://schemas.microsoft.com/office/drawing/2014/main" id="{E18038DA-4B97-5AAA-D5E3-839950749852}"/>
                </a:ext>
              </a:extLst>
            </p:cNvPr>
            <p:cNvSpPr/>
            <p:nvPr userDrawn="1"/>
          </p:nvSpPr>
          <p:spPr>
            <a:xfrm flipV="1">
              <a:off x="4788189"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2" name="Arc 11">
              <a:extLst>
                <a:ext uri="{FF2B5EF4-FFF2-40B4-BE49-F238E27FC236}">
                  <a16:creationId xmlns:a16="http://schemas.microsoft.com/office/drawing/2014/main" id="{4A4E3622-D796-CFB0-442F-3FF6E66F2F52}"/>
                </a:ext>
              </a:extLst>
            </p:cNvPr>
            <p:cNvSpPr/>
            <p:nvPr userDrawn="1"/>
          </p:nvSpPr>
          <p:spPr>
            <a:xfrm>
              <a:off x="3480378"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3" name="Arc 12">
              <a:extLst>
                <a:ext uri="{FF2B5EF4-FFF2-40B4-BE49-F238E27FC236}">
                  <a16:creationId xmlns:a16="http://schemas.microsoft.com/office/drawing/2014/main" id="{EE59F0A8-3481-8657-B9E6-F3F14B4A7FDD}"/>
                </a:ext>
              </a:extLst>
            </p:cNvPr>
            <p:cNvSpPr/>
            <p:nvPr userDrawn="1"/>
          </p:nvSpPr>
          <p:spPr>
            <a:xfrm flipV="1">
              <a:off x="4788189"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4" name="Arc 13">
              <a:extLst>
                <a:ext uri="{FF2B5EF4-FFF2-40B4-BE49-F238E27FC236}">
                  <a16:creationId xmlns:a16="http://schemas.microsoft.com/office/drawing/2014/main" id="{8E0C777F-026B-593F-15E4-1393D599D9EE}"/>
                </a:ext>
              </a:extLst>
            </p:cNvPr>
            <p:cNvSpPr/>
            <p:nvPr userDrawn="1"/>
          </p:nvSpPr>
          <p:spPr>
            <a:xfrm>
              <a:off x="6096000"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5" name="Arc 14">
              <a:extLst>
                <a:ext uri="{FF2B5EF4-FFF2-40B4-BE49-F238E27FC236}">
                  <a16:creationId xmlns:a16="http://schemas.microsoft.com/office/drawing/2014/main" id="{79AEAFDE-E56F-9D26-6603-E56EF4D712E1}"/>
                </a:ext>
              </a:extLst>
            </p:cNvPr>
            <p:cNvSpPr/>
            <p:nvPr userDrawn="1"/>
          </p:nvSpPr>
          <p:spPr>
            <a:xfrm flipV="1">
              <a:off x="7403811"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6" name="Arc 15">
              <a:extLst>
                <a:ext uri="{FF2B5EF4-FFF2-40B4-BE49-F238E27FC236}">
                  <a16:creationId xmlns:a16="http://schemas.microsoft.com/office/drawing/2014/main" id="{5D6286F5-AD38-8262-50C5-F245207BDAA3}"/>
                </a:ext>
              </a:extLst>
            </p:cNvPr>
            <p:cNvSpPr/>
            <p:nvPr userDrawn="1"/>
          </p:nvSpPr>
          <p:spPr>
            <a:xfrm>
              <a:off x="871162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gr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hasCustomPrompt="1"/>
          </p:nvPr>
        </p:nvSpPr>
        <p:spPr>
          <a:xfrm>
            <a:off x="3696648" y="2528960"/>
            <a:ext cx="3042297" cy="700361"/>
          </a:xfrm>
          <a:noFill/>
        </p:spPr>
        <p:txBody>
          <a:bodyPr vert="horz" wrap="square" lIns="91440" tIns="45720" rIns="91440" bIns="45720"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3696648" y="3320334"/>
            <a:ext cx="3042297" cy="1374810"/>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a:off x="4239708" y="566222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49" name="Text Placeholder 48">
            <a:extLst>
              <a:ext uri="{FF2B5EF4-FFF2-40B4-BE49-F238E27FC236}">
                <a16:creationId xmlns:a16="http://schemas.microsoft.com/office/drawing/2014/main" id="{5ABAF9EC-C388-DF55-8F2D-EE5E5E540801}"/>
              </a:ext>
            </a:extLst>
          </p:cNvPr>
          <p:cNvSpPr>
            <a:spLocks noGrp="1" noChangeAspect="1"/>
          </p:cNvSpPr>
          <p:nvPr>
            <p:ph type="body" sz="quarter" idx="71" hasCustomPrompt="1"/>
          </p:nvPr>
        </p:nvSpPr>
        <p:spPr>
          <a:xfrm>
            <a:off x="5046755" y="4753115"/>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9" name="Text Placeholder 16">
            <a:extLst>
              <a:ext uri="{FF2B5EF4-FFF2-40B4-BE49-F238E27FC236}">
                <a16:creationId xmlns:a16="http://schemas.microsoft.com/office/drawing/2014/main" id="{D3CB1F1D-DF86-BA10-888E-AC3BFA838E73}"/>
              </a:ext>
            </a:extLst>
          </p:cNvPr>
          <p:cNvSpPr>
            <a:spLocks noGrp="1"/>
          </p:cNvSpPr>
          <p:nvPr>
            <p:ph type="body" sz="quarter" idx="72" hasCustomPrompt="1"/>
          </p:nvPr>
        </p:nvSpPr>
        <p:spPr>
          <a:xfrm>
            <a:off x="5659751" y="7140377"/>
            <a:ext cx="3042297"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40" name="Text Placeholder 7">
            <a:extLst>
              <a:ext uri="{FF2B5EF4-FFF2-40B4-BE49-F238E27FC236}">
                <a16:creationId xmlns:a16="http://schemas.microsoft.com/office/drawing/2014/main" id="{0169331D-8E6E-ACBB-3D0C-08E5CBF170EB}"/>
              </a:ext>
            </a:extLst>
          </p:cNvPr>
          <p:cNvSpPr>
            <a:spLocks noGrp="1"/>
          </p:cNvSpPr>
          <p:nvPr>
            <p:ph type="body" sz="quarter" idx="73"/>
          </p:nvPr>
        </p:nvSpPr>
        <p:spPr>
          <a:xfrm>
            <a:off x="5659751" y="7931751"/>
            <a:ext cx="3042297" cy="1374810"/>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1" name="Text Placeholder 16">
            <a:extLst>
              <a:ext uri="{FF2B5EF4-FFF2-40B4-BE49-F238E27FC236}">
                <a16:creationId xmlns:a16="http://schemas.microsoft.com/office/drawing/2014/main" id="{72CC8FBC-EF44-E331-67A5-4EA4080D46CB}"/>
              </a:ext>
            </a:extLst>
          </p:cNvPr>
          <p:cNvSpPr>
            <a:spLocks noGrp="1"/>
          </p:cNvSpPr>
          <p:nvPr>
            <p:ph type="body" sz="quarter" idx="74" hasCustomPrompt="1"/>
          </p:nvPr>
        </p:nvSpPr>
        <p:spPr>
          <a:xfrm>
            <a:off x="6211065" y="566222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43" name="Text Placeholder 48">
            <a:extLst>
              <a:ext uri="{FF2B5EF4-FFF2-40B4-BE49-F238E27FC236}">
                <a16:creationId xmlns:a16="http://schemas.microsoft.com/office/drawing/2014/main" id="{42D6C92C-039B-B185-ED90-927E84164DAA}"/>
              </a:ext>
            </a:extLst>
          </p:cNvPr>
          <p:cNvSpPr>
            <a:spLocks noGrp="1" noChangeAspect="1"/>
          </p:cNvSpPr>
          <p:nvPr>
            <p:ph type="body" sz="quarter" idx="75" hasCustomPrompt="1"/>
          </p:nvPr>
        </p:nvSpPr>
        <p:spPr>
          <a:xfrm>
            <a:off x="7011425" y="6710070"/>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45" name="Text Placeholder 16">
            <a:extLst>
              <a:ext uri="{FF2B5EF4-FFF2-40B4-BE49-F238E27FC236}">
                <a16:creationId xmlns:a16="http://schemas.microsoft.com/office/drawing/2014/main" id="{F48895CC-84A6-F17D-D853-A785E8B893BB}"/>
              </a:ext>
            </a:extLst>
          </p:cNvPr>
          <p:cNvSpPr>
            <a:spLocks noGrp="1"/>
          </p:cNvSpPr>
          <p:nvPr>
            <p:ph type="body" sz="quarter" idx="77" hasCustomPrompt="1"/>
          </p:nvPr>
        </p:nvSpPr>
        <p:spPr>
          <a:xfrm>
            <a:off x="7622853" y="2533987"/>
            <a:ext cx="3042297"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48" name="Text Placeholder 7">
            <a:extLst>
              <a:ext uri="{FF2B5EF4-FFF2-40B4-BE49-F238E27FC236}">
                <a16:creationId xmlns:a16="http://schemas.microsoft.com/office/drawing/2014/main" id="{035C7DCF-B852-23BC-FA07-7D02CD1E592E}"/>
              </a:ext>
            </a:extLst>
          </p:cNvPr>
          <p:cNvSpPr>
            <a:spLocks noGrp="1"/>
          </p:cNvSpPr>
          <p:nvPr>
            <p:ph type="body" sz="quarter" idx="78"/>
          </p:nvPr>
        </p:nvSpPr>
        <p:spPr>
          <a:xfrm>
            <a:off x="7622853" y="3325361"/>
            <a:ext cx="3042297" cy="1374810"/>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50" name="Text Placeholder 16">
            <a:extLst>
              <a:ext uri="{FF2B5EF4-FFF2-40B4-BE49-F238E27FC236}">
                <a16:creationId xmlns:a16="http://schemas.microsoft.com/office/drawing/2014/main" id="{2ED3EB6D-6297-02E1-F85F-08CFFA7850E7}"/>
              </a:ext>
            </a:extLst>
          </p:cNvPr>
          <p:cNvSpPr>
            <a:spLocks noGrp="1"/>
          </p:cNvSpPr>
          <p:nvPr>
            <p:ph type="body" sz="quarter" idx="79" hasCustomPrompt="1"/>
          </p:nvPr>
        </p:nvSpPr>
        <p:spPr>
          <a:xfrm>
            <a:off x="8182421" y="566222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51" name="Text Placeholder 48">
            <a:extLst>
              <a:ext uri="{FF2B5EF4-FFF2-40B4-BE49-F238E27FC236}">
                <a16:creationId xmlns:a16="http://schemas.microsoft.com/office/drawing/2014/main" id="{B6F590BB-EF02-ACA6-F7DF-70D181623B89}"/>
              </a:ext>
            </a:extLst>
          </p:cNvPr>
          <p:cNvSpPr>
            <a:spLocks noGrp="1" noChangeAspect="1"/>
          </p:cNvSpPr>
          <p:nvPr>
            <p:ph type="body" sz="quarter" idx="80" hasCustomPrompt="1"/>
          </p:nvPr>
        </p:nvSpPr>
        <p:spPr>
          <a:xfrm>
            <a:off x="8976095" y="4753115"/>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4" name="Text Placeholder 16">
            <a:extLst>
              <a:ext uri="{FF2B5EF4-FFF2-40B4-BE49-F238E27FC236}">
                <a16:creationId xmlns:a16="http://schemas.microsoft.com/office/drawing/2014/main" id="{46D6E0F0-9FBC-9B99-EE23-515D96D5DCB1}"/>
              </a:ext>
            </a:extLst>
          </p:cNvPr>
          <p:cNvSpPr>
            <a:spLocks noGrp="1"/>
          </p:cNvSpPr>
          <p:nvPr>
            <p:ph type="body" sz="quarter" idx="82" hasCustomPrompt="1"/>
          </p:nvPr>
        </p:nvSpPr>
        <p:spPr>
          <a:xfrm>
            <a:off x="9585956" y="7140377"/>
            <a:ext cx="3042297"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65" name="Text Placeholder 7">
            <a:extLst>
              <a:ext uri="{FF2B5EF4-FFF2-40B4-BE49-F238E27FC236}">
                <a16:creationId xmlns:a16="http://schemas.microsoft.com/office/drawing/2014/main" id="{9E4FA6F1-2FAE-302A-7E0D-20A7FAB0EE4C}"/>
              </a:ext>
            </a:extLst>
          </p:cNvPr>
          <p:cNvSpPr>
            <a:spLocks noGrp="1"/>
          </p:cNvSpPr>
          <p:nvPr>
            <p:ph type="body" sz="quarter" idx="83"/>
          </p:nvPr>
        </p:nvSpPr>
        <p:spPr>
          <a:xfrm>
            <a:off x="9585956" y="7931751"/>
            <a:ext cx="3042297" cy="1374810"/>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6" name="Text Placeholder 16">
            <a:extLst>
              <a:ext uri="{FF2B5EF4-FFF2-40B4-BE49-F238E27FC236}">
                <a16:creationId xmlns:a16="http://schemas.microsoft.com/office/drawing/2014/main" id="{1E2524C8-C40D-2BBD-C6C7-B11A8189604F}"/>
              </a:ext>
            </a:extLst>
          </p:cNvPr>
          <p:cNvSpPr>
            <a:spLocks noGrp="1"/>
          </p:cNvSpPr>
          <p:nvPr>
            <p:ph type="body" sz="quarter" idx="84" hasCustomPrompt="1"/>
          </p:nvPr>
        </p:nvSpPr>
        <p:spPr>
          <a:xfrm>
            <a:off x="10153776" y="566222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67" name="Text Placeholder 48">
            <a:extLst>
              <a:ext uri="{FF2B5EF4-FFF2-40B4-BE49-F238E27FC236}">
                <a16:creationId xmlns:a16="http://schemas.microsoft.com/office/drawing/2014/main" id="{7C56EBA4-3BFB-EE83-D685-7367052077FD}"/>
              </a:ext>
            </a:extLst>
          </p:cNvPr>
          <p:cNvSpPr>
            <a:spLocks noGrp="1" noChangeAspect="1"/>
          </p:cNvSpPr>
          <p:nvPr>
            <p:ph type="body" sz="quarter" idx="85" hasCustomPrompt="1"/>
          </p:nvPr>
        </p:nvSpPr>
        <p:spPr>
          <a:xfrm>
            <a:off x="10940765" y="6710070"/>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9" name="Text Placeholder 16">
            <a:extLst>
              <a:ext uri="{FF2B5EF4-FFF2-40B4-BE49-F238E27FC236}">
                <a16:creationId xmlns:a16="http://schemas.microsoft.com/office/drawing/2014/main" id="{752E68FA-4A98-E903-B224-863717C80CCF}"/>
              </a:ext>
            </a:extLst>
          </p:cNvPr>
          <p:cNvSpPr>
            <a:spLocks noGrp="1"/>
          </p:cNvSpPr>
          <p:nvPr>
            <p:ph type="body" sz="quarter" idx="87" hasCustomPrompt="1"/>
          </p:nvPr>
        </p:nvSpPr>
        <p:spPr>
          <a:xfrm>
            <a:off x="11549058" y="2528960"/>
            <a:ext cx="3042297"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70" name="Text Placeholder 7">
            <a:extLst>
              <a:ext uri="{FF2B5EF4-FFF2-40B4-BE49-F238E27FC236}">
                <a16:creationId xmlns:a16="http://schemas.microsoft.com/office/drawing/2014/main" id="{0BB21078-8FEB-15B3-8818-A1081E9D333B}"/>
              </a:ext>
            </a:extLst>
          </p:cNvPr>
          <p:cNvSpPr>
            <a:spLocks noGrp="1"/>
          </p:cNvSpPr>
          <p:nvPr>
            <p:ph type="body" sz="quarter" idx="88"/>
          </p:nvPr>
        </p:nvSpPr>
        <p:spPr>
          <a:xfrm>
            <a:off x="11549058" y="3320334"/>
            <a:ext cx="3042297" cy="1374810"/>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71" name="Text Placeholder 16">
            <a:extLst>
              <a:ext uri="{FF2B5EF4-FFF2-40B4-BE49-F238E27FC236}">
                <a16:creationId xmlns:a16="http://schemas.microsoft.com/office/drawing/2014/main" id="{FBD2D9E5-41B3-C1AF-F6FF-E598B57CD60B}"/>
              </a:ext>
            </a:extLst>
          </p:cNvPr>
          <p:cNvSpPr>
            <a:spLocks noGrp="1"/>
          </p:cNvSpPr>
          <p:nvPr>
            <p:ph type="body" sz="quarter" idx="89" hasCustomPrompt="1"/>
          </p:nvPr>
        </p:nvSpPr>
        <p:spPr>
          <a:xfrm>
            <a:off x="12125133" y="566222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72" name="Text Placeholder 48">
            <a:extLst>
              <a:ext uri="{FF2B5EF4-FFF2-40B4-BE49-F238E27FC236}">
                <a16:creationId xmlns:a16="http://schemas.microsoft.com/office/drawing/2014/main" id="{44864C21-FBF6-46FE-A14E-922004502596}"/>
              </a:ext>
            </a:extLst>
          </p:cNvPr>
          <p:cNvSpPr>
            <a:spLocks noGrp="1" noChangeAspect="1"/>
          </p:cNvSpPr>
          <p:nvPr>
            <p:ph type="body" sz="quarter" idx="90" hasCustomPrompt="1"/>
          </p:nvPr>
        </p:nvSpPr>
        <p:spPr>
          <a:xfrm>
            <a:off x="12905433" y="4753115"/>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cxnSp>
        <p:nvCxnSpPr>
          <p:cNvPr id="6" name="Straight Connector 5">
            <a:extLst>
              <a:ext uri="{FF2B5EF4-FFF2-40B4-BE49-F238E27FC236}">
                <a16:creationId xmlns:a16="http://schemas.microsoft.com/office/drawing/2014/main" id="{7097CDB8-30FF-B879-D2C9-F6648160B5D5}"/>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7" name="Footer Placeholder">
            <a:extLst>
              <a:ext uri="{FF2B5EF4-FFF2-40B4-BE49-F238E27FC236}">
                <a16:creationId xmlns:a16="http://schemas.microsoft.com/office/drawing/2014/main" id="{437948AD-B435-BB12-4C67-AC0E65A80510}"/>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429539277"/>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meline I60V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5" name="Straight Connector 4">
            <a:extLst>
              <a:ext uri="{FF2B5EF4-FFF2-40B4-BE49-F238E27FC236}">
                <a16:creationId xmlns:a16="http://schemas.microsoft.com/office/drawing/2014/main" id="{5A447E5D-39F8-31E9-157E-F8501DEB053A}"/>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7" name="Text Placeholder 16">
            <a:extLst>
              <a:ext uri="{FF2B5EF4-FFF2-40B4-BE49-F238E27FC236}">
                <a16:creationId xmlns:a16="http://schemas.microsoft.com/office/drawing/2014/main" id="{EC84EAB1-E974-12AE-EE13-726EF55F894F}"/>
              </a:ext>
            </a:extLst>
          </p:cNvPr>
          <p:cNvSpPr>
            <a:spLocks noGrp="1"/>
          </p:cNvSpPr>
          <p:nvPr>
            <p:ph type="body" sz="quarter" idx="51" hasCustomPrompt="1"/>
          </p:nvPr>
        </p:nvSpPr>
        <p:spPr>
          <a:xfrm>
            <a:off x="2846060" y="2697451"/>
            <a:ext cx="2625101"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63" name="Text Placeholder 7">
            <a:extLst>
              <a:ext uri="{FF2B5EF4-FFF2-40B4-BE49-F238E27FC236}">
                <a16:creationId xmlns:a16="http://schemas.microsoft.com/office/drawing/2014/main" id="{C31EA697-9465-908A-C2AA-378CBDE30C76}"/>
              </a:ext>
            </a:extLst>
          </p:cNvPr>
          <p:cNvSpPr>
            <a:spLocks noGrp="1"/>
          </p:cNvSpPr>
          <p:nvPr>
            <p:ph type="body" sz="quarter" idx="47"/>
          </p:nvPr>
        </p:nvSpPr>
        <p:spPr>
          <a:xfrm>
            <a:off x="2846060" y="3488824"/>
            <a:ext cx="2625101" cy="1170345"/>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9" name="Text Placeholder 48">
            <a:extLst>
              <a:ext uri="{FF2B5EF4-FFF2-40B4-BE49-F238E27FC236}">
                <a16:creationId xmlns:a16="http://schemas.microsoft.com/office/drawing/2014/main" id="{5ABAF9EC-C388-DF55-8F2D-EE5E5E540801}"/>
              </a:ext>
            </a:extLst>
          </p:cNvPr>
          <p:cNvSpPr>
            <a:spLocks noGrp="1"/>
          </p:cNvSpPr>
          <p:nvPr>
            <p:ph type="body" sz="quarter" idx="71" hasCustomPrompt="1"/>
          </p:nvPr>
        </p:nvSpPr>
        <p:spPr>
          <a:xfrm>
            <a:off x="3996609" y="4766889"/>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57" name="Text Placeholder 16">
            <a:extLst>
              <a:ext uri="{FF2B5EF4-FFF2-40B4-BE49-F238E27FC236}">
                <a16:creationId xmlns:a16="http://schemas.microsoft.com/office/drawing/2014/main" id="{9AF7254B-0459-B4E9-337D-8A87A3151F8F}"/>
              </a:ext>
            </a:extLst>
          </p:cNvPr>
          <p:cNvSpPr>
            <a:spLocks noGrp="1"/>
          </p:cNvSpPr>
          <p:nvPr>
            <p:ph type="body" sz="quarter" idx="72" hasCustomPrompt="1"/>
          </p:nvPr>
        </p:nvSpPr>
        <p:spPr>
          <a:xfrm>
            <a:off x="4804442" y="7210118"/>
            <a:ext cx="2625101"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58" name="Text Placeholder 7">
            <a:extLst>
              <a:ext uri="{FF2B5EF4-FFF2-40B4-BE49-F238E27FC236}">
                <a16:creationId xmlns:a16="http://schemas.microsoft.com/office/drawing/2014/main" id="{8835ADFD-CEC8-9BDF-0E5A-8E4ADBA04B47}"/>
              </a:ext>
            </a:extLst>
          </p:cNvPr>
          <p:cNvSpPr>
            <a:spLocks noGrp="1"/>
          </p:cNvSpPr>
          <p:nvPr>
            <p:ph type="body" sz="quarter" idx="73"/>
          </p:nvPr>
        </p:nvSpPr>
        <p:spPr>
          <a:xfrm>
            <a:off x="4804442" y="8001492"/>
            <a:ext cx="2625101" cy="1170345"/>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0" name="Text Placeholder 48">
            <a:extLst>
              <a:ext uri="{FF2B5EF4-FFF2-40B4-BE49-F238E27FC236}">
                <a16:creationId xmlns:a16="http://schemas.microsoft.com/office/drawing/2014/main" id="{FABD4205-5288-EA6F-3A49-150ABCEF5AEF}"/>
              </a:ext>
            </a:extLst>
          </p:cNvPr>
          <p:cNvSpPr>
            <a:spLocks noGrp="1"/>
          </p:cNvSpPr>
          <p:nvPr>
            <p:ph type="body" sz="quarter" idx="75" hasCustomPrompt="1"/>
          </p:nvPr>
        </p:nvSpPr>
        <p:spPr>
          <a:xfrm>
            <a:off x="5954991" y="6722388"/>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2" name="Text Placeholder 16">
            <a:extLst>
              <a:ext uri="{FF2B5EF4-FFF2-40B4-BE49-F238E27FC236}">
                <a16:creationId xmlns:a16="http://schemas.microsoft.com/office/drawing/2014/main" id="{63B6B110-9C1E-CC49-C6FC-98F0F47725E6}"/>
              </a:ext>
            </a:extLst>
          </p:cNvPr>
          <p:cNvSpPr>
            <a:spLocks noGrp="1"/>
          </p:cNvSpPr>
          <p:nvPr>
            <p:ph type="body" sz="quarter" idx="77" hasCustomPrompt="1"/>
          </p:nvPr>
        </p:nvSpPr>
        <p:spPr>
          <a:xfrm>
            <a:off x="6762824" y="2697451"/>
            <a:ext cx="2625101"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63" name="Text Placeholder 7">
            <a:extLst>
              <a:ext uri="{FF2B5EF4-FFF2-40B4-BE49-F238E27FC236}">
                <a16:creationId xmlns:a16="http://schemas.microsoft.com/office/drawing/2014/main" id="{1CF17DA0-B34A-EB9A-4424-7B08B4D0B0A9}"/>
              </a:ext>
            </a:extLst>
          </p:cNvPr>
          <p:cNvSpPr>
            <a:spLocks noGrp="1"/>
          </p:cNvSpPr>
          <p:nvPr>
            <p:ph type="body" sz="quarter" idx="78"/>
          </p:nvPr>
        </p:nvSpPr>
        <p:spPr>
          <a:xfrm>
            <a:off x="6762824" y="3488824"/>
            <a:ext cx="2625101" cy="1170345"/>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5" name="Text Placeholder 48">
            <a:extLst>
              <a:ext uri="{FF2B5EF4-FFF2-40B4-BE49-F238E27FC236}">
                <a16:creationId xmlns:a16="http://schemas.microsoft.com/office/drawing/2014/main" id="{C5E805D6-02B8-DBCF-318D-EF12414F78D9}"/>
              </a:ext>
            </a:extLst>
          </p:cNvPr>
          <p:cNvSpPr>
            <a:spLocks noGrp="1"/>
          </p:cNvSpPr>
          <p:nvPr>
            <p:ph type="body" sz="quarter" idx="80" hasCustomPrompt="1"/>
          </p:nvPr>
        </p:nvSpPr>
        <p:spPr>
          <a:xfrm>
            <a:off x="7913373" y="4766889"/>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67" name="Text Placeholder 16">
            <a:extLst>
              <a:ext uri="{FF2B5EF4-FFF2-40B4-BE49-F238E27FC236}">
                <a16:creationId xmlns:a16="http://schemas.microsoft.com/office/drawing/2014/main" id="{940AFB9F-F0AA-BB14-D399-FCF619776C9B}"/>
              </a:ext>
            </a:extLst>
          </p:cNvPr>
          <p:cNvSpPr>
            <a:spLocks noGrp="1"/>
          </p:cNvSpPr>
          <p:nvPr>
            <p:ph type="body" sz="quarter" idx="82" hasCustomPrompt="1"/>
          </p:nvPr>
        </p:nvSpPr>
        <p:spPr>
          <a:xfrm>
            <a:off x="8721206" y="7218544"/>
            <a:ext cx="2625101"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68" name="Text Placeholder 7">
            <a:extLst>
              <a:ext uri="{FF2B5EF4-FFF2-40B4-BE49-F238E27FC236}">
                <a16:creationId xmlns:a16="http://schemas.microsoft.com/office/drawing/2014/main" id="{04FFC502-5B5E-2352-389F-422421E761B3}"/>
              </a:ext>
            </a:extLst>
          </p:cNvPr>
          <p:cNvSpPr>
            <a:spLocks noGrp="1"/>
          </p:cNvSpPr>
          <p:nvPr>
            <p:ph type="body" sz="quarter" idx="83"/>
          </p:nvPr>
        </p:nvSpPr>
        <p:spPr>
          <a:xfrm>
            <a:off x="8721206" y="8009918"/>
            <a:ext cx="2625101" cy="1170345"/>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0" name="Text Placeholder 48">
            <a:extLst>
              <a:ext uri="{FF2B5EF4-FFF2-40B4-BE49-F238E27FC236}">
                <a16:creationId xmlns:a16="http://schemas.microsoft.com/office/drawing/2014/main" id="{9A47660C-08B1-5B37-1BD7-A68525B59CE0}"/>
              </a:ext>
            </a:extLst>
          </p:cNvPr>
          <p:cNvSpPr>
            <a:spLocks noGrp="1"/>
          </p:cNvSpPr>
          <p:nvPr>
            <p:ph type="body" sz="quarter" idx="85" hasCustomPrompt="1"/>
          </p:nvPr>
        </p:nvSpPr>
        <p:spPr>
          <a:xfrm>
            <a:off x="9871755" y="6722388"/>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2" name="Text Placeholder 16">
            <a:extLst>
              <a:ext uri="{FF2B5EF4-FFF2-40B4-BE49-F238E27FC236}">
                <a16:creationId xmlns:a16="http://schemas.microsoft.com/office/drawing/2014/main" id="{75112600-4801-3CC0-BE9F-EEBE4024CD2A}"/>
              </a:ext>
            </a:extLst>
          </p:cNvPr>
          <p:cNvSpPr>
            <a:spLocks noGrp="1"/>
          </p:cNvSpPr>
          <p:nvPr>
            <p:ph type="body" sz="quarter" idx="87" hasCustomPrompt="1"/>
          </p:nvPr>
        </p:nvSpPr>
        <p:spPr>
          <a:xfrm>
            <a:off x="10679588" y="2697451"/>
            <a:ext cx="2625101"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73" name="Text Placeholder 7">
            <a:extLst>
              <a:ext uri="{FF2B5EF4-FFF2-40B4-BE49-F238E27FC236}">
                <a16:creationId xmlns:a16="http://schemas.microsoft.com/office/drawing/2014/main" id="{3CCB1342-C2F2-9E11-766A-D5E10268D725}"/>
              </a:ext>
            </a:extLst>
          </p:cNvPr>
          <p:cNvSpPr>
            <a:spLocks noGrp="1"/>
          </p:cNvSpPr>
          <p:nvPr>
            <p:ph type="body" sz="quarter" idx="88"/>
          </p:nvPr>
        </p:nvSpPr>
        <p:spPr>
          <a:xfrm>
            <a:off x="10679588" y="3488824"/>
            <a:ext cx="2625101" cy="1170345"/>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5" name="Text Placeholder 48">
            <a:extLst>
              <a:ext uri="{FF2B5EF4-FFF2-40B4-BE49-F238E27FC236}">
                <a16:creationId xmlns:a16="http://schemas.microsoft.com/office/drawing/2014/main" id="{A11FE2B5-1DA8-7A05-2D73-4D3C72D769C7}"/>
              </a:ext>
            </a:extLst>
          </p:cNvPr>
          <p:cNvSpPr>
            <a:spLocks noGrp="1"/>
          </p:cNvSpPr>
          <p:nvPr>
            <p:ph type="body" sz="quarter" idx="90" hasCustomPrompt="1"/>
          </p:nvPr>
        </p:nvSpPr>
        <p:spPr>
          <a:xfrm>
            <a:off x="11830137" y="4766889"/>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7" name="Text Placeholder 16">
            <a:extLst>
              <a:ext uri="{FF2B5EF4-FFF2-40B4-BE49-F238E27FC236}">
                <a16:creationId xmlns:a16="http://schemas.microsoft.com/office/drawing/2014/main" id="{631793C7-E0A0-044D-90B4-B2DE7C18646B}"/>
              </a:ext>
            </a:extLst>
          </p:cNvPr>
          <p:cNvSpPr>
            <a:spLocks noGrp="1"/>
          </p:cNvSpPr>
          <p:nvPr>
            <p:ph type="body" sz="quarter" idx="92" hasCustomPrompt="1"/>
          </p:nvPr>
        </p:nvSpPr>
        <p:spPr>
          <a:xfrm>
            <a:off x="12637973" y="7210118"/>
            <a:ext cx="2625101" cy="700361"/>
          </a:xfrm>
          <a:noFill/>
        </p:spPr>
        <p:txBody>
          <a:bodyPr wrap="square" rtlCol="0" anchor="ctr">
            <a:noAutofit/>
          </a:bodyPr>
          <a:lstStyle>
            <a:lvl1pPr marL="0" indent="0" algn="ctr">
              <a:lnSpc>
                <a:spcPct val="100000"/>
              </a:lnSpc>
              <a:spcBef>
                <a:spcPts val="0"/>
              </a:spcBef>
              <a:buNone/>
              <a:defRPr lang="en-US" sz="2100" b="1" dirty="0">
                <a:solidFill>
                  <a:schemeClr val="tx1"/>
                </a:solidFill>
              </a:defRPr>
            </a:lvl1pPr>
          </a:lstStyle>
          <a:p>
            <a:pPr marL="342900" lvl="0" indent="-342900"/>
            <a:r>
              <a:rPr lang="en-US" dirty="0"/>
              <a:t>Click to edit text</a:t>
            </a:r>
          </a:p>
        </p:txBody>
      </p:sp>
      <p:sp>
        <p:nvSpPr>
          <p:cNvPr id="178" name="Text Placeholder 7">
            <a:extLst>
              <a:ext uri="{FF2B5EF4-FFF2-40B4-BE49-F238E27FC236}">
                <a16:creationId xmlns:a16="http://schemas.microsoft.com/office/drawing/2014/main" id="{1A32D649-193E-12C9-C230-B78A04CAC3B2}"/>
              </a:ext>
            </a:extLst>
          </p:cNvPr>
          <p:cNvSpPr>
            <a:spLocks noGrp="1"/>
          </p:cNvSpPr>
          <p:nvPr>
            <p:ph type="body" sz="quarter" idx="93"/>
          </p:nvPr>
        </p:nvSpPr>
        <p:spPr>
          <a:xfrm>
            <a:off x="12637973" y="8001492"/>
            <a:ext cx="2625101" cy="1170345"/>
          </a:xfrm>
        </p:spPr>
        <p:txBody>
          <a:bodyPr anchor="t">
            <a:noAutofit/>
          </a:bodyPr>
          <a:lstStyle>
            <a:lvl1pPr marL="0" indent="0" algn="ctr">
              <a:lnSpc>
                <a:spcPct val="100000"/>
              </a:lnSpc>
              <a:spcBef>
                <a:spcPts val="0"/>
              </a:spcBef>
              <a:buNone/>
              <a:defRPr sz="18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0" name="Text Placeholder 48">
            <a:extLst>
              <a:ext uri="{FF2B5EF4-FFF2-40B4-BE49-F238E27FC236}">
                <a16:creationId xmlns:a16="http://schemas.microsoft.com/office/drawing/2014/main" id="{F75850D0-1940-95F0-98BF-C4E845454C79}"/>
              </a:ext>
            </a:extLst>
          </p:cNvPr>
          <p:cNvSpPr>
            <a:spLocks noGrp="1"/>
          </p:cNvSpPr>
          <p:nvPr>
            <p:ph type="body" sz="quarter" idx="95" hasCustomPrompt="1"/>
          </p:nvPr>
        </p:nvSpPr>
        <p:spPr>
          <a:xfrm>
            <a:off x="13788522" y="6722388"/>
            <a:ext cx="324000" cy="324000"/>
          </a:xfrm>
          <a:custGeom>
            <a:avLst/>
            <a:gdLst>
              <a:gd name="connsiteX0" fmla="*/ 159544 w 319088"/>
              <a:gd name="connsiteY0" fmla="*/ 80327 h 319088"/>
              <a:gd name="connsiteX1" fmla="*/ 80327 w 319088"/>
              <a:gd name="connsiteY1" fmla="*/ 159544 h 319088"/>
              <a:gd name="connsiteX2" fmla="*/ 159544 w 319088"/>
              <a:gd name="connsiteY2" fmla="*/ 238761 h 319088"/>
              <a:gd name="connsiteX3" fmla="*/ 238761 w 319088"/>
              <a:gd name="connsiteY3" fmla="*/ 159544 h 319088"/>
              <a:gd name="connsiteX4" fmla="*/ 159544 w 319088"/>
              <a:gd name="connsiteY4" fmla="*/ 80327 h 319088"/>
              <a:gd name="connsiteX5" fmla="*/ 159544 w 319088"/>
              <a:gd name="connsiteY5" fmla="*/ 0 h 319088"/>
              <a:gd name="connsiteX6" fmla="*/ 319088 w 319088"/>
              <a:gd name="connsiteY6" fmla="*/ 159544 h 319088"/>
              <a:gd name="connsiteX7" fmla="*/ 159544 w 319088"/>
              <a:gd name="connsiteY7" fmla="*/ 319088 h 319088"/>
              <a:gd name="connsiteX8" fmla="*/ 0 w 319088"/>
              <a:gd name="connsiteY8" fmla="*/ 159544 h 319088"/>
              <a:gd name="connsiteX9" fmla="*/ 159544 w 319088"/>
              <a:gd name="connsiteY9"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19088" h="319088">
                <a:moveTo>
                  <a:pt x="159544" y="80327"/>
                </a:moveTo>
                <a:cubicBezTo>
                  <a:pt x="115794" y="80327"/>
                  <a:pt x="80327" y="115794"/>
                  <a:pt x="80327" y="159544"/>
                </a:cubicBezTo>
                <a:cubicBezTo>
                  <a:pt x="80327" y="203294"/>
                  <a:pt x="115794" y="238761"/>
                  <a:pt x="159544" y="238761"/>
                </a:cubicBezTo>
                <a:cubicBezTo>
                  <a:pt x="203294" y="238761"/>
                  <a:pt x="238761" y="203294"/>
                  <a:pt x="238761" y="159544"/>
                </a:cubicBezTo>
                <a:cubicBezTo>
                  <a:pt x="238761" y="115794"/>
                  <a:pt x="203294" y="80327"/>
                  <a:pt x="159544" y="80327"/>
                </a:cubicBezTo>
                <a:close/>
                <a:moveTo>
                  <a:pt x="159544" y="0"/>
                </a:moveTo>
                <a:cubicBezTo>
                  <a:pt x="247658" y="0"/>
                  <a:pt x="319088" y="71430"/>
                  <a:pt x="319088" y="159544"/>
                </a:cubicBezTo>
                <a:cubicBezTo>
                  <a:pt x="319088" y="247658"/>
                  <a:pt x="247658" y="319088"/>
                  <a:pt x="159544" y="319088"/>
                </a:cubicBezTo>
                <a:cubicBezTo>
                  <a:pt x="71430" y="319088"/>
                  <a:pt x="0" y="247658"/>
                  <a:pt x="0" y="159544"/>
                </a:cubicBezTo>
                <a:cubicBezTo>
                  <a:pt x="0" y="71430"/>
                  <a:pt x="71430" y="0"/>
                  <a:pt x="159544" y="0"/>
                </a:cubicBezTo>
                <a:close/>
              </a:path>
            </a:pathLst>
          </a:custGeom>
          <a:solidFill>
            <a:schemeClr val="accent1"/>
          </a:solidFill>
        </p:spPr>
        <p:txBody>
          <a:bodyPr wrap="square" anchor="ctr">
            <a:noAutofit/>
          </a:bodyPr>
          <a:lstStyle>
            <a:lvl1pPr marL="0" indent="0">
              <a:buFont typeface="Arial" panose="020B0604020202020204" pitchFamily="34" charse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grpSp>
        <p:nvGrpSpPr>
          <p:cNvPr id="4" name="Group 3">
            <a:extLst>
              <a:ext uri="{FF2B5EF4-FFF2-40B4-BE49-F238E27FC236}">
                <a16:creationId xmlns:a16="http://schemas.microsoft.com/office/drawing/2014/main" id="{C9D78E60-ADE3-ADE3-4D32-11A5CC29C172}"/>
              </a:ext>
            </a:extLst>
          </p:cNvPr>
          <p:cNvGrpSpPr/>
          <p:nvPr userDrawn="1"/>
        </p:nvGrpSpPr>
        <p:grpSpPr>
          <a:xfrm>
            <a:off x="3158838" y="4922670"/>
            <a:ext cx="11770299" cy="1961718"/>
            <a:chOff x="2105892" y="3357980"/>
            <a:chExt cx="7846866" cy="1307812"/>
          </a:xfrm>
        </p:grpSpPr>
        <p:sp>
          <p:nvSpPr>
            <p:cNvPr id="6" name="Arc 48">
              <a:extLst>
                <a:ext uri="{FF2B5EF4-FFF2-40B4-BE49-F238E27FC236}">
                  <a16:creationId xmlns:a16="http://schemas.microsoft.com/office/drawing/2014/main" id="{0D954641-50E1-78C8-A8D3-B36B4706CDD6}"/>
                </a:ext>
              </a:extLst>
            </p:cNvPr>
            <p:cNvSpPr/>
            <p:nvPr userDrawn="1"/>
          </p:nvSpPr>
          <p:spPr>
            <a:xfrm flipV="1">
              <a:off x="8644947"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8" name="Arc 47">
              <a:extLst>
                <a:ext uri="{FF2B5EF4-FFF2-40B4-BE49-F238E27FC236}">
                  <a16:creationId xmlns:a16="http://schemas.microsoft.com/office/drawing/2014/main" id="{7950F9A2-EAFB-E9BE-3B40-2949CC980E90}"/>
                </a:ext>
              </a:extLst>
            </p:cNvPr>
            <p:cNvSpPr/>
            <p:nvPr userDrawn="1"/>
          </p:nvSpPr>
          <p:spPr>
            <a:xfrm>
              <a:off x="7337136"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9" name="Arc 47">
              <a:extLst>
                <a:ext uri="{FF2B5EF4-FFF2-40B4-BE49-F238E27FC236}">
                  <a16:creationId xmlns:a16="http://schemas.microsoft.com/office/drawing/2014/main" id="{F7ABF14A-2E1C-4CBF-B618-C0A6ADB433FF}"/>
                </a:ext>
              </a:extLst>
            </p:cNvPr>
            <p:cNvSpPr/>
            <p:nvPr userDrawn="1"/>
          </p:nvSpPr>
          <p:spPr>
            <a:xfrm>
              <a:off x="4721514"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0" name="Arc 48">
              <a:extLst>
                <a:ext uri="{FF2B5EF4-FFF2-40B4-BE49-F238E27FC236}">
                  <a16:creationId xmlns:a16="http://schemas.microsoft.com/office/drawing/2014/main" id="{81A8D53E-F72D-3FE5-CED4-D566B8D83F76}"/>
                </a:ext>
              </a:extLst>
            </p:cNvPr>
            <p:cNvSpPr/>
            <p:nvPr userDrawn="1"/>
          </p:nvSpPr>
          <p:spPr>
            <a:xfrm flipV="1">
              <a:off x="6029325"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1" name="Arc 47">
              <a:extLst>
                <a:ext uri="{FF2B5EF4-FFF2-40B4-BE49-F238E27FC236}">
                  <a16:creationId xmlns:a16="http://schemas.microsoft.com/office/drawing/2014/main" id="{015AC7F8-20E7-8E4A-AA02-EAC09EB3DCE8}"/>
                </a:ext>
              </a:extLst>
            </p:cNvPr>
            <p:cNvSpPr/>
            <p:nvPr userDrawn="1"/>
          </p:nvSpPr>
          <p:spPr>
            <a:xfrm>
              <a:off x="210589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2" name="Arc 48">
              <a:extLst>
                <a:ext uri="{FF2B5EF4-FFF2-40B4-BE49-F238E27FC236}">
                  <a16:creationId xmlns:a16="http://schemas.microsoft.com/office/drawing/2014/main" id="{68817785-A928-3240-EBBD-A517C636E2E6}"/>
                </a:ext>
              </a:extLst>
            </p:cNvPr>
            <p:cNvSpPr/>
            <p:nvPr userDrawn="1"/>
          </p:nvSpPr>
          <p:spPr>
            <a:xfrm flipV="1">
              <a:off x="3413703"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3" name="Arc 12">
              <a:extLst>
                <a:ext uri="{FF2B5EF4-FFF2-40B4-BE49-F238E27FC236}">
                  <a16:creationId xmlns:a16="http://schemas.microsoft.com/office/drawing/2014/main" id="{08E40AD7-D249-B498-57C5-9B0557C70528}"/>
                </a:ext>
              </a:extLst>
            </p:cNvPr>
            <p:cNvSpPr/>
            <p:nvPr userDrawn="1"/>
          </p:nvSpPr>
          <p:spPr>
            <a:xfrm>
              <a:off x="210589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4" name="Arc 13">
              <a:extLst>
                <a:ext uri="{FF2B5EF4-FFF2-40B4-BE49-F238E27FC236}">
                  <a16:creationId xmlns:a16="http://schemas.microsoft.com/office/drawing/2014/main" id="{14B7B35C-9A7E-FD79-FA86-5941BD929CF1}"/>
                </a:ext>
              </a:extLst>
            </p:cNvPr>
            <p:cNvSpPr/>
            <p:nvPr userDrawn="1"/>
          </p:nvSpPr>
          <p:spPr>
            <a:xfrm flipV="1">
              <a:off x="3413703"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5" name="Arc 14">
              <a:extLst>
                <a:ext uri="{FF2B5EF4-FFF2-40B4-BE49-F238E27FC236}">
                  <a16:creationId xmlns:a16="http://schemas.microsoft.com/office/drawing/2014/main" id="{AEC05422-7F31-FC5B-BA8E-BE987F2C7737}"/>
                </a:ext>
              </a:extLst>
            </p:cNvPr>
            <p:cNvSpPr/>
            <p:nvPr userDrawn="1"/>
          </p:nvSpPr>
          <p:spPr>
            <a:xfrm>
              <a:off x="4721514"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6" name="Arc 15">
              <a:extLst>
                <a:ext uri="{FF2B5EF4-FFF2-40B4-BE49-F238E27FC236}">
                  <a16:creationId xmlns:a16="http://schemas.microsoft.com/office/drawing/2014/main" id="{1766F041-BF39-F330-1ED9-62750CAD957B}"/>
                </a:ext>
              </a:extLst>
            </p:cNvPr>
            <p:cNvSpPr/>
            <p:nvPr userDrawn="1"/>
          </p:nvSpPr>
          <p:spPr>
            <a:xfrm flipV="1">
              <a:off x="6029325"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7" name="Arc 16">
              <a:extLst>
                <a:ext uri="{FF2B5EF4-FFF2-40B4-BE49-F238E27FC236}">
                  <a16:creationId xmlns:a16="http://schemas.microsoft.com/office/drawing/2014/main" id="{87891A3E-30FF-419D-40CD-C536FC3C78F1}"/>
                </a:ext>
              </a:extLst>
            </p:cNvPr>
            <p:cNvSpPr/>
            <p:nvPr userDrawn="1"/>
          </p:nvSpPr>
          <p:spPr>
            <a:xfrm>
              <a:off x="7337136"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sp>
          <p:nvSpPr>
            <p:cNvPr id="19" name="Arc 18">
              <a:extLst>
                <a:ext uri="{FF2B5EF4-FFF2-40B4-BE49-F238E27FC236}">
                  <a16:creationId xmlns:a16="http://schemas.microsoft.com/office/drawing/2014/main" id="{91286723-AA47-6CDD-E64A-F7924D5B14FD}"/>
                </a:ext>
              </a:extLst>
            </p:cNvPr>
            <p:cNvSpPr/>
            <p:nvPr userDrawn="1"/>
          </p:nvSpPr>
          <p:spPr>
            <a:xfrm flipV="1">
              <a:off x="8644947"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p>
          </p:txBody>
        </p:sp>
      </p:grpSp>
      <p:sp>
        <p:nvSpPr>
          <p:cNvPr id="18" name="Text Placeholder 16">
            <a:extLst>
              <a:ext uri="{FF2B5EF4-FFF2-40B4-BE49-F238E27FC236}">
                <a16:creationId xmlns:a16="http://schemas.microsoft.com/office/drawing/2014/main" id="{C6685678-08BA-FEBD-E9EA-34DA7F14A9F3}"/>
              </a:ext>
            </a:extLst>
          </p:cNvPr>
          <p:cNvSpPr>
            <a:spLocks noGrp="1"/>
          </p:cNvSpPr>
          <p:nvPr>
            <p:ph type="body" sz="quarter" idx="55" hasCustomPrompt="1"/>
          </p:nvPr>
        </p:nvSpPr>
        <p:spPr>
          <a:xfrm>
            <a:off x="3216309" y="569911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59" name="Text Placeholder 16">
            <a:extLst>
              <a:ext uri="{FF2B5EF4-FFF2-40B4-BE49-F238E27FC236}">
                <a16:creationId xmlns:a16="http://schemas.microsoft.com/office/drawing/2014/main" id="{8DDE9047-8686-3D02-453C-6724D5304566}"/>
              </a:ext>
            </a:extLst>
          </p:cNvPr>
          <p:cNvSpPr>
            <a:spLocks noGrp="1"/>
          </p:cNvSpPr>
          <p:nvPr>
            <p:ph type="body" sz="quarter" idx="74" hasCustomPrompt="1"/>
          </p:nvPr>
        </p:nvSpPr>
        <p:spPr>
          <a:xfrm>
            <a:off x="5174691" y="569911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64" name="Text Placeholder 16">
            <a:extLst>
              <a:ext uri="{FF2B5EF4-FFF2-40B4-BE49-F238E27FC236}">
                <a16:creationId xmlns:a16="http://schemas.microsoft.com/office/drawing/2014/main" id="{730C2C5F-74FE-6061-AC7D-C4CD063DC482}"/>
              </a:ext>
            </a:extLst>
          </p:cNvPr>
          <p:cNvSpPr>
            <a:spLocks noGrp="1"/>
          </p:cNvSpPr>
          <p:nvPr>
            <p:ph type="body" sz="quarter" idx="79" hasCustomPrompt="1"/>
          </p:nvPr>
        </p:nvSpPr>
        <p:spPr>
          <a:xfrm>
            <a:off x="7133073" y="569911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69" name="Text Placeholder 16">
            <a:extLst>
              <a:ext uri="{FF2B5EF4-FFF2-40B4-BE49-F238E27FC236}">
                <a16:creationId xmlns:a16="http://schemas.microsoft.com/office/drawing/2014/main" id="{E5B377B6-4FC0-97D1-46F1-D2028F35D65B}"/>
              </a:ext>
            </a:extLst>
          </p:cNvPr>
          <p:cNvSpPr>
            <a:spLocks noGrp="1"/>
          </p:cNvSpPr>
          <p:nvPr>
            <p:ph type="body" sz="quarter" idx="84" hasCustomPrompt="1"/>
          </p:nvPr>
        </p:nvSpPr>
        <p:spPr>
          <a:xfrm>
            <a:off x="9091455" y="569911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74" name="Text Placeholder 16">
            <a:extLst>
              <a:ext uri="{FF2B5EF4-FFF2-40B4-BE49-F238E27FC236}">
                <a16:creationId xmlns:a16="http://schemas.microsoft.com/office/drawing/2014/main" id="{DFE43279-086D-B108-2572-D4ABD8B7183D}"/>
              </a:ext>
            </a:extLst>
          </p:cNvPr>
          <p:cNvSpPr>
            <a:spLocks noGrp="1"/>
          </p:cNvSpPr>
          <p:nvPr>
            <p:ph type="body" sz="quarter" idx="89" hasCustomPrompt="1"/>
          </p:nvPr>
        </p:nvSpPr>
        <p:spPr>
          <a:xfrm>
            <a:off x="11049837" y="569911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179" name="Text Placeholder 16">
            <a:extLst>
              <a:ext uri="{FF2B5EF4-FFF2-40B4-BE49-F238E27FC236}">
                <a16:creationId xmlns:a16="http://schemas.microsoft.com/office/drawing/2014/main" id="{1D14D0C4-8B9E-FD9E-373F-FC35CF777E55}"/>
              </a:ext>
            </a:extLst>
          </p:cNvPr>
          <p:cNvSpPr>
            <a:spLocks noGrp="1"/>
          </p:cNvSpPr>
          <p:nvPr>
            <p:ph type="body" sz="quarter" idx="94" hasCustomPrompt="1"/>
          </p:nvPr>
        </p:nvSpPr>
        <p:spPr>
          <a:xfrm>
            <a:off x="13008222" y="5699110"/>
            <a:ext cx="1884600" cy="409697"/>
          </a:xfrm>
        </p:spPr>
        <p:txBody>
          <a:bodyPr vert="horz" lIns="91440" tIns="45720" rIns="91440" bIns="45720" rtlCol="0" anchor="ctr">
            <a:noAutofit/>
          </a:bodyPr>
          <a:lstStyle>
            <a:lvl1pPr marL="0" indent="0" algn="ctr">
              <a:buNone/>
              <a:defRPr lang="en-US" sz="1950" b="1" dirty="0">
                <a:solidFill>
                  <a:schemeClr val="accent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Milestone</a:t>
            </a:r>
          </a:p>
        </p:txBody>
      </p:sp>
      <p:sp>
        <p:nvSpPr>
          <p:cNvPr id="20" name="Footer Placeholder">
            <a:extLst>
              <a:ext uri="{FF2B5EF4-FFF2-40B4-BE49-F238E27FC236}">
                <a16:creationId xmlns:a16="http://schemas.microsoft.com/office/drawing/2014/main" id="{37023B0B-F59D-58B9-BEC1-932661EC6383}"/>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822113062"/>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2247723"/>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 name="Straight Connector 3">
            <a:extLst>
              <a:ext uri="{FF2B5EF4-FFF2-40B4-BE49-F238E27FC236}">
                <a16:creationId xmlns:a16="http://schemas.microsoft.com/office/drawing/2014/main" id="{D6CE148C-18BD-BF8C-3A38-E655F9CDD1FC}"/>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C218FA74-E452-F36C-6610-E0BEC364ED68}"/>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653310471"/>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3" name="Footer Placeholder">
            <a:extLst>
              <a:ext uri="{FF2B5EF4-FFF2-40B4-BE49-F238E27FC236}">
                <a16:creationId xmlns:a16="http://schemas.microsoft.com/office/drawing/2014/main" id="{43D1FCEF-7A78-2A81-129A-E90F2C709A11}"/>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93401873"/>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2101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01V1">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881063" y="-1"/>
            <a:ext cx="5060156" cy="622935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7" name="Picture Placeholder 26">
            <a:extLst>
              <a:ext uri="{FF2B5EF4-FFF2-40B4-BE49-F238E27FC236}">
                <a16:creationId xmlns:a16="http://schemas.microsoft.com/office/drawing/2014/main" id="{8A12A248-A253-479D-9025-EA656915B2E2}"/>
              </a:ext>
            </a:extLst>
          </p:cNvPr>
          <p:cNvSpPr>
            <a:spLocks noGrp="1"/>
          </p:cNvSpPr>
          <p:nvPr>
            <p:ph type="pic" sz="quarter" idx="13"/>
          </p:nvPr>
        </p:nvSpPr>
        <p:spPr>
          <a:xfrm>
            <a:off x="1071585" y="188090"/>
            <a:ext cx="5048229" cy="6229350"/>
          </a:xfrm>
          <a:prstGeom prst="rect">
            <a:avLst/>
          </a:prstGeom>
          <a:solidFill>
            <a:schemeClr val="accent2"/>
          </a:solidFill>
        </p:spPr>
        <p:txBody>
          <a:bodyPr anchor="ctr"/>
          <a:lstStyle>
            <a:lvl1pPr algn="ctr">
              <a:defRPr sz="2100">
                <a:solidFill>
                  <a:schemeClr val="tx1"/>
                </a:solidFill>
              </a:defRPr>
            </a:lvl1pPr>
          </a:lstStyle>
          <a:p>
            <a:endParaRPr lang="en-ID" dirty="0"/>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6818051" y="876299"/>
            <a:ext cx="10588887" cy="5541140"/>
          </a:xfrm>
          <a:prstGeom prst="rect">
            <a:avLst/>
          </a:prstGeom>
        </p:spPr>
        <p:txBody>
          <a:bodyPr anchor="b">
            <a:noAutofit/>
          </a:bodyPr>
          <a:lstStyle>
            <a:lvl1pPr algn="l">
              <a:defRPr sz="8100">
                <a:solidFill>
                  <a:schemeClr val="tx1"/>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6818048" y="6579438"/>
            <a:ext cx="10588887" cy="2135937"/>
          </a:xfrm>
          <a:prstGeom prst="rect">
            <a:avLst/>
          </a:prstGeom>
        </p:spPr>
        <p:txBody>
          <a:bodyPr>
            <a:noAutofit/>
          </a:bodyPr>
          <a:lstStyle>
            <a:lvl1pPr marL="0" indent="0" algn="l">
              <a:lnSpc>
                <a:spcPct val="150000"/>
              </a:lnSpc>
              <a:buNone/>
              <a:defRPr sz="2700" b="0">
                <a:solidFill>
                  <a:schemeClr val="tx1"/>
                </a:solidFill>
              </a:defRPr>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dirty="0"/>
              <a:t>Click to edit Master subtitle style</a:t>
            </a:r>
            <a:endParaRPr lang="en-ID" dirty="0"/>
          </a:p>
        </p:txBody>
      </p:sp>
      <p:sp>
        <p:nvSpPr>
          <p:cNvPr id="24" name="Rectangle 23">
            <a:extLst>
              <a:ext uri="{FF2B5EF4-FFF2-40B4-BE49-F238E27FC236}">
                <a16:creationId xmlns:a16="http://schemas.microsoft.com/office/drawing/2014/main" id="{313269A7-B0E7-4766-A676-0A4011D4BE7D}"/>
              </a:ext>
            </a:extLst>
          </p:cNvPr>
          <p:cNvSpPr/>
          <p:nvPr userDrawn="1"/>
        </p:nvSpPr>
        <p:spPr>
          <a:xfrm>
            <a:off x="881063" y="7286625"/>
            <a:ext cx="5060156" cy="300037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4" name="Rectangle 3">
            <a:extLst>
              <a:ext uri="{FF2B5EF4-FFF2-40B4-BE49-F238E27FC236}">
                <a16:creationId xmlns:a16="http://schemas.microsoft.com/office/drawing/2014/main" id="{459AD306-A7EB-56A5-0710-BCB555093871}"/>
              </a:ext>
            </a:extLst>
          </p:cNvPr>
          <p:cNvSpPr/>
          <p:nvPr userDrawn="1"/>
        </p:nvSpPr>
        <p:spPr>
          <a:xfrm>
            <a:off x="6818047" y="6417438"/>
            <a:ext cx="2325953" cy="16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Tree>
    <p:extLst>
      <p:ext uri="{BB962C8B-B14F-4D97-AF65-F5344CB8AC3E}">
        <p14:creationId xmlns:p14="http://schemas.microsoft.com/office/powerpoint/2010/main" val="305819114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01V2">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881063" y="876301"/>
            <a:ext cx="16525872" cy="85344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1962150" y="3148884"/>
            <a:ext cx="14363697" cy="3268554"/>
          </a:xfrm>
          <a:prstGeom prst="rect">
            <a:avLst/>
          </a:prstGeom>
        </p:spPr>
        <p:txBody>
          <a:bodyPr anchor="b">
            <a:noAutofit/>
          </a:bodyPr>
          <a:lstStyle>
            <a:lvl1pPr algn="ctr">
              <a:defRPr sz="8100">
                <a:solidFill>
                  <a:schemeClr val="tx1"/>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1962150" y="6579438"/>
            <a:ext cx="14363697" cy="2135937"/>
          </a:xfrm>
          <a:prstGeom prst="rect">
            <a:avLst/>
          </a:prstGeom>
        </p:spPr>
        <p:txBody>
          <a:bodyPr>
            <a:noAutofit/>
          </a:bodyPr>
          <a:lstStyle>
            <a:lvl1pPr marL="0" indent="0" algn="ctr">
              <a:lnSpc>
                <a:spcPct val="150000"/>
              </a:lnSpc>
              <a:buNone/>
              <a:defRPr sz="2700" b="0">
                <a:solidFill>
                  <a:schemeClr val="tx1"/>
                </a:solidFill>
              </a:defRPr>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dirty="0"/>
              <a:t>Click to edit Master subtitle style</a:t>
            </a:r>
            <a:endParaRPr lang="en-ID" dirty="0"/>
          </a:p>
        </p:txBody>
      </p:sp>
      <p:sp>
        <p:nvSpPr>
          <p:cNvPr id="4" name="Rectangle 3">
            <a:extLst>
              <a:ext uri="{FF2B5EF4-FFF2-40B4-BE49-F238E27FC236}">
                <a16:creationId xmlns:a16="http://schemas.microsoft.com/office/drawing/2014/main" id="{459AD306-A7EB-56A5-0710-BCB555093871}"/>
              </a:ext>
            </a:extLst>
          </p:cNvPr>
          <p:cNvSpPr/>
          <p:nvPr userDrawn="1"/>
        </p:nvSpPr>
        <p:spPr>
          <a:xfrm>
            <a:off x="7328964" y="6417438"/>
            <a:ext cx="3630069"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Tree>
    <p:extLst>
      <p:ext uri="{BB962C8B-B14F-4D97-AF65-F5344CB8AC3E}">
        <p14:creationId xmlns:p14="http://schemas.microsoft.com/office/powerpoint/2010/main" val="21855703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01V3">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881063" y="0"/>
            <a:ext cx="16525872" cy="64174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1962150" y="3148884"/>
            <a:ext cx="14363697" cy="3268554"/>
          </a:xfrm>
          <a:prstGeom prst="rect">
            <a:avLst/>
          </a:prstGeom>
        </p:spPr>
        <p:txBody>
          <a:bodyPr anchor="b">
            <a:noAutofit/>
          </a:bodyPr>
          <a:lstStyle>
            <a:lvl1pPr algn="ctr">
              <a:defRPr sz="8100">
                <a:solidFill>
                  <a:schemeClr val="tx1"/>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1962150" y="6579438"/>
            <a:ext cx="14363697" cy="2135937"/>
          </a:xfrm>
          <a:prstGeom prst="rect">
            <a:avLst/>
          </a:prstGeom>
        </p:spPr>
        <p:txBody>
          <a:bodyPr>
            <a:noAutofit/>
          </a:bodyPr>
          <a:lstStyle>
            <a:lvl1pPr marL="0" indent="0" algn="ctr">
              <a:lnSpc>
                <a:spcPct val="150000"/>
              </a:lnSpc>
              <a:buNone/>
              <a:defRPr sz="2700" b="0">
                <a:solidFill>
                  <a:schemeClr val="tx1"/>
                </a:solidFill>
              </a:defRPr>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dirty="0"/>
              <a:t>Click to edit Master subtitle style</a:t>
            </a:r>
            <a:endParaRPr lang="en-ID" dirty="0"/>
          </a:p>
        </p:txBody>
      </p:sp>
      <p:sp>
        <p:nvSpPr>
          <p:cNvPr id="4" name="Rectangle 3">
            <a:extLst>
              <a:ext uri="{FF2B5EF4-FFF2-40B4-BE49-F238E27FC236}">
                <a16:creationId xmlns:a16="http://schemas.microsoft.com/office/drawing/2014/main" id="{459AD306-A7EB-56A5-0710-BCB555093871}"/>
              </a:ext>
            </a:extLst>
          </p:cNvPr>
          <p:cNvSpPr/>
          <p:nvPr userDrawn="1"/>
        </p:nvSpPr>
        <p:spPr>
          <a:xfrm>
            <a:off x="7328964" y="6417438"/>
            <a:ext cx="3630069"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lvl="0" algn="ctr"/>
            <a:endParaRPr lang="en-GB" sz="2700">
              <a:solidFill>
                <a:schemeClr val="tx1"/>
              </a:solidFill>
            </a:endParaRPr>
          </a:p>
        </p:txBody>
      </p:sp>
    </p:spTree>
    <p:extLst>
      <p:ext uri="{BB962C8B-B14F-4D97-AF65-F5344CB8AC3E}">
        <p14:creationId xmlns:p14="http://schemas.microsoft.com/office/powerpoint/2010/main" val="15561642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ection Header S02V1">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10525465" y="-1"/>
            <a:ext cx="6702875" cy="871537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7" name="Picture Placeholder 26">
            <a:extLst>
              <a:ext uri="{FF2B5EF4-FFF2-40B4-BE49-F238E27FC236}">
                <a16:creationId xmlns:a16="http://schemas.microsoft.com/office/drawing/2014/main" id="{8A12A248-A253-479D-9025-EA656915B2E2}"/>
              </a:ext>
            </a:extLst>
          </p:cNvPr>
          <p:cNvSpPr>
            <a:spLocks noGrp="1"/>
          </p:cNvSpPr>
          <p:nvPr>
            <p:ph type="pic" sz="quarter" idx="13"/>
          </p:nvPr>
        </p:nvSpPr>
        <p:spPr>
          <a:xfrm>
            <a:off x="10719859" y="231869"/>
            <a:ext cx="6687077" cy="8251635"/>
          </a:xfrm>
          <a:prstGeom prst="rect">
            <a:avLst/>
          </a:prstGeom>
          <a:solidFill>
            <a:schemeClr val="accent2"/>
          </a:solidFill>
        </p:spPr>
        <p:txBody>
          <a:bodyPr vert="horz" lIns="91440" tIns="45720" rIns="91440" bIns="45720" rtlCol="0" anchor="ctr">
            <a:noAutofit/>
          </a:bodyPr>
          <a:lstStyle>
            <a:lvl1pPr>
              <a:defRPr lang="en-ID" sz="2100" dirty="0"/>
            </a:lvl1pPr>
          </a:lstStyle>
          <a:p>
            <a:pPr lvl="0" algn="ctr"/>
            <a:endParaRPr lang="en-ID" dirty="0"/>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881070" y="876299"/>
            <a:ext cx="8262930" cy="5541140"/>
          </a:xfrm>
          <a:prstGeom prst="rect">
            <a:avLst/>
          </a:prstGeom>
        </p:spPr>
        <p:txBody>
          <a:bodyPr anchor="b">
            <a:noAutofit/>
          </a:bodyPr>
          <a:lstStyle>
            <a:lvl1pPr algn="l">
              <a:defRPr sz="6600">
                <a:solidFill>
                  <a:schemeClr val="tx1"/>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881067" y="6579438"/>
            <a:ext cx="8262930" cy="2135937"/>
          </a:xfrm>
          <a:prstGeom prst="rect">
            <a:avLst/>
          </a:prstGeom>
        </p:spPr>
        <p:txBody>
          <a:bodyPr>
            <a:noAutofit/>
          </a:bodyPr>
          <a:lstStyle>
            <a:lvl1pPr marL="0" indent="0" algn="l">
              <a:lnSpc>
                <a:spcPct val="150000"/>
              </a:lnSpc>
              <a:buNone/>
              <a:defRPr sz="2700" b="0">
                <a:solidFill>
                  <a:schemeClr val="tx1"/>
                </a:solidFill>
              </a:defRPr>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dirty="0"/>
              <a:t>Click to edit Master subtitle style</a:t>
            </a:r>
            <a:endParaRPr lang="en-ID" dirty="0"/>
          </a:p>
        </p:txBody>
      </p:sp>
      <p:sp>
        <p:nvSpPr>
          <p:cNvPr id="4" name="Rectangle 3">
            <a:extLst>
              <a:ext uri="{FF2B5EF4-FFF2-40B4-BE49-F238E27FC236}">
                <a16:creationId xmlns:a16="http://schemas.microsoft.com/office/drawing/2014/main" id="{459AD306-A7EB-56A5-0710-BCB555093871}"/>
              </a:ext>
            </a:extLst>
          </p:cNvPr>
          <p:cNvSpPr/>
          <p:nvPr userDrawn="1"/>
        </p:nvSpPr>
        <p:spPr>
          <a:xfrm>
            <a:off x="881066" y="6417438"/>
            <a:ext cx="2325953" cy="16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Tree>
    <p:extLst>
      <p:ext uri="{BB962C8B-B14F-4D97-AF65-F5344CB8AC3E}">
        <p14:creationId xmlns:p14="http://schemas.microsoft.com/office/powerpoint/2010/main" val="134658211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S02V2">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1" y="2372932"/>
            <a:ext cx="18287999" cy="55411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881069" y="2728913"/>
            <a:ext cx="16525865" cy="2702688"/>
          </a:xfrm>
          <a:prstGeom prst="rect">
            <a:avLst/>
          </a:prstGeom>
        </p:spPr>
        <p:txBody>
          <a:bodyPr anchor="b">
            <a:noAutofit/>
          </a:bodyPr>
          <a:lstStyle>
            <a:lvl1pPr algn="ctr">
              <a:defRPr sz="6600">
                <a:solidFill>
                  <a:schemeClr val="tx1"/>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881066" y="5593601"/>
            <a:ext cx="16525871" cy="1964490"/>
          </a:xfrm>
          <a:prstGeom prst="rect">
            <a:avLst/>
          </a:prstGeom>
        </p:spPr>
        <p:txBody>
          <a:bodyPr>
            <a:noAutofit/>
          </a:bodyPr>
          <a:lstStyle>
            <a:lvl1pPr marL="0" indent="0" algn="ctr">
              <a:lnSpc>
                <a:spcPct val="150000"/>
              </a:lnSpc>
              <a:buNone/>
              <a:defRPr sz="2700" b="0">
                <a:solidFill>
                  <a:schemeClr val="tx1"/>
                </a:solidFill>
              </a:defRPr>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dirty="0"/>
              <a:t>Click to edit Master subtitle style</a:t>
            </a:r>
            <a:endParaRPr lang="en-ID" dirty="0"/>
          </a:p>
        </p:txBody>
      </p:sp>
      <p:sp>
        <p:nvSpPr>
          <p:cNvPr id="4" name="Rectangle 3">
            <a:extLst>
              <a:ext uri="{FF2B5EF4-FFF2-40B4-BE49-F238E27FC236}">
                <a16:creationId xmlns:a16="http://schemas.microsoft.com/office/drawing/2014/main" id="{459AD306-A7EB-56A5-0710-BCB555093871}"/>
              </a:ext>
            </a:extLst>
          </p:cNvPr>
          <p:cNvSpPr/>
          <p:nvPr userDrawn="1"/>
        </p:nvSpPr>
        <p:spPr>
          <a:xfrm>
            <a:off x="7981025" y="5431601"/>
            <a:ext cx="2325953"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lvl="0" algn="ctr"/>
            <a:endParaRPr lang="en-GB" sz="2700">
              <a:solidFill>
                <a:schemeClr val="tx1"/>
              </a:solidFill>
            </a:endParaRPr>
          </a:p>
        </p:txBody>
      </p:sp>
    </p:spTree>
    <p:extLst>
      <p:ext uri="{BB962C8B-B14F-4D97-AF65-F5344CB8AC3E}">
        <p14:creationId xmlns:p14="http://schemas.microsoft.com/office/powerpoint/2010/main" val="5166322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ection Header S02V3">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E333B80D-9871-4BF5-834D-202815137F6F}"/>
              </a:ext>
            </a:extLst>
          </p:cNvPr>
          <p:cNvSpPr/>
          <p:nvPr userDrawn="1"/>
        </p:nvSpPr>
        <p:spPr>
          <a:xfrm>
            <a:off x="881061" y="1743076"/>
            <a:ext cx="16525878" cy="368852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 name="Title 1">
            <a:extLst>
              <a:ext uri="{FF2B5EF4-FFF2-40B4-BE49-F238E27FC236}">
                <a16:creationId xmlns:a16="http://schemas.microsoft.com/office/drawing/2014/main" id="{4C1024B0-0921-4653-B244-DD1C4D7EC14D}"/>
              </a:ext>
            </a:extLst>
          </p:cNvPr>
          <p:cNvSpPr>
            <a:spLocks noGrp="1"/>
          </p:cNvSpPr>
          <p:nvPr>
            <p:ph type="ctrTitle"/>
          </p:nvPr>
        </p:nvSpPr>
        <p:spPr>
          <a:xfrm>
            <a:off x="1157289" y="2728913"/>
            <a:ext cx="15973425" cy="2702688"/>
          </a:xfrm>
          <a:prstGeom prst="rect">
            <a:avLst/>
          </a:prstGeom>
        </p:spPr>
        <p:txBody>
          <a:bodyPr anchor="b">
            <a:noAutofit/>
          </a:bodyPr>
          <a:lstStyle>
            <a:lvl1pPr algn="ctr">
              <a:defRPr sz="6600">
                <a:solidFill>
                  <a:schemeClr val="tx1"/>
                </a:solidFill>
              </a:defRPr>
            </a:lvl1pPr>
          </a:lstStyle>
          <a:p>
            <a:r>
              <a:rPr lang="en-US" dirty="0"/>
              <a:t>Click to edit Master title style</a:t>
            </a:r>
            <a:endParaRPr lang="en-ID" dirty="0"/>
          </a:p>
        </p:txBody>
      </p:sp>
      <p:sp>
        <p:nvSpPr>
          <p:cNvPr id="3" name="Subtitle 2">
            <a:extLst>
              <a:ext uri="{FF2B5EF4-FFF2-40B4-BE49-F238E27FC236}">
                <a16:creationId xmlns:a16="http://schemas.microsoft.com/office/drawing/2014/main" id="{6F98EA48-F0F1-4559-8320-92B0A8959DAA}"/>
              </a:ext>
            </a:extLst>
          </p:cNvPr>
          <p:cNvSpPr>
            <a:spLocks noGrp="1"/>
          </p:cNvSpPr>
          <p:nvPr>
            <p:ph type="subTitle" idx="1"/>
          </p:nvPr>
        </p:nvSpPr>
        <p:spPr>
          <a:xfrm>
            <a:off x="1157286" y="5593601"/>
            <a:ext cx="15973431" cy="1964490"/>
          </a:xfrm>
          <a:prstGeom prst="rect">
            <a:avLst/>
          </a:prstGeom>
        </p:spPr>
        <p:txBody>
          <a:bodyPr>
            <a:noAutofit/>
          </a:bodyPr>
          <a:lstStyle>
            <a:lvl1pPr marL="0" indent="0" algn="ctr">
              <a:lnSpc>
                <a:spcPct val="150000"/>
              </a:lnSpc>
              <a:buNone/>
              <a:defRPr sz="2700" b="0">
                <a:solidFill>
                  <a:schemeClr val="tx1"/>
                </a:solidFill>
              </a:defRPr>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dirty="0"/>
              <a:t>Click to edit Master subtitle style</a:t>
            </a:r>
            <a:endParaRPr lang="en-ID" dirty="0"/>
          </a:p>
        </p:txBody>
      </p:sp>
      <p:sp>
        <p:nvSpPr>
          <p:cNvPr id="4" name="Rectangle 3">
            <a:extLst>
              <a:ext uri="{FF2B5EF4-FFF2-40B4-BE49-F238E27FC236}">
                <a16:creationId xmlns:a16="http://schemas.microsoft.com/office/drawing/2014/main" id="{459AD306-A7EB-56A5-0710-BCB555093871}"/>
              </a:ext>
            </a:extLst>
          </p:cNvPr>
          <p:cNvSpPr/>
          <p:nvPr userDrawn="1"/>
        </p:nvSpPr>
        <p:spPr>
          <a:xfrm>
            <a:off x="7981025" y="5431601"/>
            <a:ext cx="2325953" cy="162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lvl="0" algn="ctr"/>
            <a:endParaRPr lang="en-GB" sz="2700">
              <a:solidFill>
                <a:schemeClr val="tx1"/>
              </a:solidFill>
            </a:endParaRPr>
          </a:p>
        </p:txBody>
      </p:sp>
    </p:spTree>
    <p:extLst>
      <p:ext uri="{BB962C8B-B14F-4D97-AF65-F5344CB8AC3E}">
        <p14:creationId xmlns:p14="http://schemas.microsoft.com/office/powerpoint/2010/main" val="4220467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S03V1">
    <p:bg>
      <p:bgPr>
        <a:solidFill>
          <a:schemeClr val="bg1"/>
        </a:solid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BDCF8FA-4C1D-9BFC-D8AE-5C17F966E3BE}"/>
              </a:ext>
            </a:extLst>
          </p:cNvPr>
          <p:cNvSpPr>
            <a:spLocks noGrp="1"/>
          </p:cNvSpPr>
          <p:nvPr>
            <p:ph type="body" sz="quarter" idx="17" hasCustomPrompt="1"/>
          </p:nvPr>
        </p:nvSpPr>
        <p:spPr>
          <a:xfrm>
            <a:off x="881063" y="2834414"/>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1</a:t>
            </a:r>
          </a:p>
        </p:txBody>
      </p:sp>
      <p:sp>
        <p:nvSpPr>
          <p:cNvPr id="8" name="Freeform: Shape 7">
            <a:extLst>
              <a:ext uri="{FF2B5EF4-FFF2-40B4-BE49-F238E27FC236}">
                <a16:creationId xmlns:a16="http://schemas.microsoft.com/office/drawing/2014/main" id="{BFAA4F31-FF90-45D7-B2DE-4071CF3B0D54}"/>
              </a:ext>
            </a:extLst>
          </p:cNvPr>
          <p:cNvSpPr/>
          <p:nvPr userDrawn="1"/>
        </p:nvSpPr>
        <p:spPr>
          <a:xfrm>
            <a:off x="1" y="0"/>
            <a:ext cx="2614616" cy="2614613"/>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1350169"/>
            <a:ext cx="16525875" cy="10929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7" name="Text Placeholder 7">
            <a:extLst>
              <a:ext uri="{FF2B5EF4-FFF2-40B4-BE49-F238E27FC236}">
                <a16:creationId xmlns:a16="http://schemas.microsoft.com/office/drawing/2014/main" id="{79046D40-397F-56DE-33B8-0A18D572032F}"/>
              </a:ext>
            </a:extLst>
          </p:cNvPr>
          <p:cNvSpPr>
            <a:spLocks noGrp="1"/>
          </p:cNvSpPr>
          <p:nvPr>
            <p:ph type="body" sz="quarter" idx="16"/>
          </p:nvPr>
        </p:nvSpPr>
        <p:spPr>
          <a:xfrm>
            <a:off x="2326480" y="2827266"/>
            <a:ext cx="6488909"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9" name="Text Placeholder 7">
            <a:extLst>
              <a:ext uri="{FF2B5EF4-FFF2-40B4-BE49-F238E27FC236}">
                <a16:creationId xmlns:a16="http://schemas.microsoft.com/office/drawing/2014/main" id="{0A59D80C-551C-725C-8B7C-24F4711202D0}"/>
              </a:ext>
            </a:extLst>
          </p:cNvPr>
          <p:cNvSpPr>
            <a:spLocks noGrp="1"/>
          </p:cNvSpPr>
          <p:nvPr>
            <p:ph type="body" sz="quarter" idx="18" hasCustomPrompt="1"/>
          </p:nvPr>
        </p:nvSpPr>
        <p:spPr>
          <a:xfrm>
            <a:off x="881063" y="4649720"/>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2</a:t>
            </a:r>
          </a:p>
        </p:txBody>
      </p:sp>
      <p:sp>
        <p:nvSpPr>
          <p:cNvPr id="11" name="Text Placeholder 7">
            <a:extLst>
              <a:ext uri="{FF2B5EF4-FFF2-40B4-BE49-F238E27FC236}">
                <a16:creationId xmlns:a16="http://schemas.microsoft.com/office/drawing/2014/main" id="{F7AA0954-82E4-2DAD-7CDC-61448C5F6FBF}"/>
              </a:ext>
            </a:extLst>
          </p:cNvPr>
          <p:cNvSpPr>
            <a:spLocks noGrp="1"/>
          </p:cNvSpPr>
          <p:nvPr>
            <p:ph type="body" sz="quarter" idx="20"/>
          </p:nvPr>
        </p:nvSpPr>
        <p:spPr>
          <a:xfrm>
            <a:off x="2326480" y="4642572"/>
            <a:ext cx="6488909"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25" name="Text Placeholder 7">
            <a:extLst>
              <a:ext uri="{FF2B5EF4-FFF2-40B4-BE49-F238E27FC236}">
                <a16:creationId xmlns:a16="http://schemas.microsoft.com/office/drawing/2014/main" id="{F31CC0B4-867A-1333-CE00-F90FB2CAB100}"/>
              </a:ext>
            </a:extLst>
          </p:cNvPr>
          <p:cNvSpPr>
            <a:spLocks noGrp="1"/>
          </p:cNvSpPr>
          <p:nvPr>
            <p:ph type="body" sz="quarter" idx="21" hasCustomPrompt="1"/>
          </p:nvPr>
        </p:nvSpPr>
        <p:spPr>
          <a:xfrm>
            <a:off x="881063" y="6465026"/>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3</a:t>
            </a:r>
          </a:p>
        </p:txBody>
      </p:sp>
      <p:sp>
        <p:nvSpPr>
          <p:cNvPr id="27" name="Text Placeholder 7">
            <a:extLst>
              <a:ext uri="{FF2B5EF4-FFF2-40B4-BE49-F238E27FC236}">
                <a16:creationId xmlns:a16="http://schemas.microsoft.com/office/drawing/2014/main" id="{15CB68D2-0292-66D9-8CA2-611A07F41E91}"/>
              </a:ext>
            </a:extLst>
          </p:cNvPr>
          <p:cNvSpPr>
            <a:spLocks noGrp="1"/>
          </p:cNvSpPr>
          <p:nvPr>
            <p:ph type="body" sz="quarter" idx="23"/>
          </p:nvPr>
        </p:nvSpPr>
        <p:spPr>
          <a:xfrm>
            <a:off x="2326480" y="6457878"/>
            <a:ext cx="6488909"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28" name="Text Placeholder 7">
            <a:extLst>
              <a:ext uri="{FF2B5EF4-FFF2-40B4-BE49-F238E27FC236}">
                <a16:creationId xmlns:a16="http://schemas.microsoft.com/office/drawing/2014/main" id="{C5E9DAD3-1973-7DDD-C39D-C25E4355803E}"/>
              </a:ext>
            </a:extLst>
          </p:cNvPr>
          <p:cNvSpPr>
            <a:spLocks noGrp="1"/>
          </p:cNvSpPr>
          <p:nvPr>
            <p:ph type="body" sz="quarter" idx="24" hasCustomPrompt="1"/>
          </p:nvPr>
        </p:nvSpPr>
        <p:spPr>
          <a:xfrm>
            <a:off x="881063" y="8280333"/>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4</a:t>
            </a:r>
          </a:p>
        </p:txBody>
      </p:sp>
      <p:sp>
        <p:nvSpPr>
          <p:cNvPr id="30" name="Text Placeholder 7">
            <a:extLst>
              <a:ext uri="{FF2B5EF4-FFF2-40B4-BE49-F238E27FC236}">
                <a16:creationId xmlns:a16="http://schemas.microsoft.com/office/drawing/2014/main" id="{BB2EEE4A-9F60-BC13-7389-5C6ABE10D46E}"/>
              </a:ext>
            </a:extLst>
          </p:cNvPr>
          <p:cNvSpPr>
            <a:spLocks noGrp="1"/>
          </p:cNvSpPr>
          <p:nvPr>
            <p:ph type="body" sz="quarter" idx="26"/>
          </p:nvPr>
        </p:nvSpPr>
        <p:spPr>
          <a:xfrm>
            <a:off x="2326480" y="8273186"/>
            <a:ext cx="6488909"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31" name="Text Placeholder 7">
            <a:extLst>
              <a:ext uri="{FF2B5EF4-FFF2-40B4-BE49-F238E27FC236}">
                <a16:creationId xmlns:a16="http://schemas.microsoft.com/office/drawing/2014/main" id="{80BA4CCE-4622-D674-399D-036E98F61614}"/>
              </a:ext>
            </a:extLst>
          </p:cNvPr>
          <p:cNvSpPr>
            <a:spLocks noGrp="1"/>
          </p:cNvSpPr>
          <p:nvPr>
            <p:ph type="body" sz="quarter" idx="27" hasCustomPrompt="1"/>
          </p:nvPr>
        </p:nvSpPr>
        <p:spPr>
          <a:xfrm>
            <a:off x="9472613" y="2834414"/>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5</a:t>
            </a:r>
          </a:p>
        </p:txBody>
      </p:sp>
      <p:sp>
        <p:nvSpPr>
          <p:cNvPr id="33" name="Text Placeholder 7">
            <a:extLst>
              <a:ext uri="{FF2B5EF4-FFF2-40B4-BE49-F238E27FC236}">
                <a16:creationId xmlns:a16="http://schemas.microsoft.com/office/drawing/2014/main" id="{BEC7F440-76A7-0A08-D512-D594C7FEA405}"/>
              </a:ext>
            </a:extLst>
          </p:cNvPr>
          <p:cNvSpPr>
            <a:spLocks noGrp="1"/>
          </p:cNvSpPr>
          <p:nvPr>
            <p:ph type="body" sz="quarter" idx="29"/>
          </p:nvPr>
        </p:nvSpPr>
        <p:spPr>
          <a:xfrm>
            <a:off x="10918030" y="2827266"/>
            <a:ext cx="6488909"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34" name="Text Placeholder 7">
            <a:extLst>
              <a:ext uri="{FF2B5EF4-FFF2-40B4-BE49-F238E27FC236}">
                <a16:creationId xmlns:a16="http://schemas.microsoft.com/office/drawing/2014/main" id="{EAD80685-DE91-D8A4-D019-BDA690450524}"/>
              </a:ext>
            </a:extLst>
          </p:cNvPr>
          <p:cNvSpPr>
            <a:spLocks noGrp="1"/>
          </p:cNvSpPr>
          <p:nvPr>
            <p:ph type="body" sz="quarter" idx="30" hasCustomPrompt="1"/>
          </p:nvPr>
        </p:nvSpPr>
        <p:spPr>
          <a:xfrm>
            <a:off x="9472613" y="4649720"/>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6</a:t>
            </a:r>
          </a:p>
        </p:txBody>
      </p:sp>
      <p:sp>
        <p:nvSpPr>
          <p:cNvPr id="36" name="Text Placeholder 7">
            <a:extLst>
              <a:ext uri="{FF2B5EF4-FFF2-40B4-BE49-F238E27FC236}">
                <a16:creationId xmlns:a16="http://schemas.microsoft.com/office/drawing/2014/main" id="{94D5B001-7EC8-CE55-DBB3-470FA298AA4F}"/>
              </a:ext>
            </a:extLst>
          </p:cNvPr>
          <p:cNvSpPr>
            <a:spLocks noGrp="1"/>
          </p:cNvSpPr>
          <p:nvPr>
            <p:ph type="body" sz="quarter" idx="32"/>
          </p:nvPr>
        </p:nvSpPr>
        <p:spPr>
          <a:xfrm>
            <a:off x="10918030" y="4642572"/>
            <a:ext cx="6488909"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37" name="Text Placeholder 7">
            <a:extLst>
              <a:ext uri="{FF2B5EF4-FFF2-40B4-BE49-F238E27FC236}">
                <a16:creationId xmlns:a16="http://schemas.microsoft.com/office/drawing/2014/main" id="{5CCC7C13-4DEA-093A-C56B-6B68A3343148}"/>
              </a:ext>
            </a:extLst>
          </p:cNvPr>
          <p:cNvSpPr>
            <a:spLocks noGrp="1"/>
          </p:cNvSpPr>
          <p:nvPr>
            <p:ph type="body" sz="quarter" idx="33" hasCustomPrompt="1"/>
          </p:nvPr>
        </p:nvSpPr>
        <p:spPr>
          <a:xfrm>
            <a:off x="9472613" y="6465026"/>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US" dirty="0"/>
              <a:t>7</a:t>
            </a:r>
            <a:endParaRPr lang="en-GB" dirty="0"/>
          </a:p>
        </p:txBody>
      </p:sp>
      <p:sp>
        <p:nvSpPr>
          <p:cNvPr id="39" name="Text Placeholder 7">
            <a:extLst>
              <a:ext uri="{FF2B5EF4-FFF2-40B4-BE49-F238E27FC236}">
                <a16:creationId xmlns:a16="http://schemas.microsoft.com/office/drawing/2014/main" id="{DE4763C5-AB04-D0BB-BC2B-A0E144728228}"/>
              </a:ext>
            </a:extLst>
          </p:cNvPr>
          <p:cNvSpPr>
            <a:spLocks noGrp="1"/>
          </p:cNvSpPr>
          <p:nvPr>
            <p:ph type="body" sz="quarter" idx="35"/>
          </p:nvPr>
        </p:nvSpPr>
        <p:spPr>
          <a:xfrm>
            <a:off x="10918030" y="6457878"/>
            <a:ext cx="6488909"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40" name="Text Placeholder 7">
            <a:extLst>
              <a:ext uri="{FF2B5EF4-FFF2-40B4-BE49-F238E27FC236}">
                <a16:creationId xmlns:a16="http://schemas.microsoft.com/office/drawing/2014/main" id="{019E6F1B-C14A-F9FC-D881-B2CF75A3FB77}"/>
              </a:ext>
            </a:extLst>
          </p:cNvPr>
          <p:cNvSpPr>
            <a:spLocks noGrp="1"/>
          </p:cNvSpPr>
          <p:nvPr>
            <p:ph type="body" sz="quarter" idx="36" hasCustomPrompt="1"/>
          </p:nvPr>
        </p:nvSpPr>
        <p:spPr>
          <a:xfrm>
            <a:off x="9472613" y="8280333"/>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8</a:t>
            </a:r>
          </a:p>
        </p:txBody>
      </p:sp>
      <p:sp>
        <p:nvSpPr>
          <p:cNvPr id="42" name="Text Placeholder 7">
            <a:extLst>
              <a:ext uri="{FF2B5EF4-FFF2-40B4-BE49-F238E27FC236}">
                <a16:creationId xmlns:a16="http://schemas.microsoft.com/office/drawing/2014/main" id="{101049CB-1A56-606E-8D05-5A9A9A8E5904}"/>
              </a:ext>
            </a:extLst>
          </p:cNvPr>
          <p:cNvSpPr>
            <a:spLocks noGrp="1"/>
          </p:cNvSpPr>
          <p:nvPr>
            <p:ph type="body" sz="quarter" idx="38"/>
          </p:nvPr>
        </p:nvSpPr>
        <p:spPr>
          <a:xfrm>
            <a:off x="10918030" y="8273186"/>
            <a:ext cx="6488909"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123710633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Agenda S03V2">
    <p:bg>
      <p:bgPr>
        <a:solidFill>
          <a:schemeClr val="bg1"/>
        </a:solid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BDCF8FA-4C1D-9BFC-D8AE-5C17F966E3BE}"/>
              </a:ext>
            </a:extLst>
          </p:cNvPr>
          <p:cNvSpPr>
            <a:spLocks noGrp="1"/>
          </p:cNvSpPr>
          <p:nvPr>
            <p:ph type="body" sz="quarter" idx="17" hasCustomPrompt="1"/>
          </p:nvPr>
        </p:nvSpPr>
        <p:spPr>
          <a:xfrm>
            <a:off x="8922041" y="2834414"/>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1</a:t>
            </a:r>
          </a:p>
        </p:txBody>
      </p:sp>
      <p:sp>
        <p:nvSpPr>
          <p:cNvPr id="8" name="Freeform: Shape 7">
            <a:extLst>
              <a:ext uri="{FF2B5EF4-FFF2-40B4-BE49-F238E27FC236}">
                <a16:creationId xmlns:a16="http://schemas.microsoft.com/office/drawing/2014/main" id="{BFAA4F31-FF90-45D7-B2DE-4071CF3B0D54}"/>
              </a:ext>
            </a:extLst>
          </p:cNvPr>
          <p:cNvSpPr/>
          <p:nvPr userDrawn="1"/>
        </p:nvSpPr>
        <p:spPr>
          <a:xfrm>
            <a:off x="1" y="0"/>
            <a:ext cx="2614616" cy="2614613"/>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1350169"/>
            <a:ext cx="16525875" cy="10929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7" name="Text Placeholder 7">
            <a:extLst>
              <a:ext uri="{FF2B5EF4-FFF2-40B4-BE49-F238E27FC236}">
                <a16:creationId xmlns:a16="http://schemas.microsoft.com/office/drawing/2014/main" id="{79046D40-397F-56DE-33B8-0A18D572032F}"/>
              </a:ext>
            </a:extLst>
          </p:cNvPr>
          <p:cNvSpPr>
            <a:spLocks noGrp="1"/>
          </p:cNvSpPr>
          <p:nvPr>
            <p:ph type="body" sz="quarter" idx="16"/>
          </p:nvPr>
        </p:nvSpPr>
        <p:spPr>
          <a:xfrm>
            <a:off x="10367458" y="2827266"/>
            <a:ext cx="7039481"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9" name="Text Placeholder 7">
            <a:extLst>
              <a:ext uri="{FF2B5EF4-FFF2-40B4-BE49-F238E27FC236}">
                <a16:creationId xmlns:a16="http://schemas.microsoft.com/office/drawing/2014/main" id="{0A59D80C-551C-725C-8B7C-24F4711202D0}"/>
              </a:ext>
            </a:extLst>
          </p:cNvPr>
          <p:cNvSpPr>
            <a:spLocks noGrp="1"/>
          </p:cNvSpPr>
          <p:nvPr>
            <p:ph type="body" sz="quarter" idx="18" hasCustomPrompt="1"/>
          </p:nvPr>
        </p:nvSpPr>
        <p:spPr>
          <a:xfrm>
            <a:off x="8922041" y="4649720"/>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2</a:t>
            </a:r>
          </a:p>
        </p:txBody>
      </p:sp>
      <p:sp>
        <p:nvSpPr>
          <p:cNvPr id="11" name="Text Placeholder 7">
            <a:extLst>
              <a:ext uri="{FF2B5EF4-FFF2-40B4-BE49-F238E27FC236}">
                <a16:creationId xmlns:a16="http://schemas.microsoft.com/office/drawing/2014/main" id="{F7AA0954-82E4-2DAD-7CDC-61448C5F6FBF}"/>
              </a:ext>
            </a:extLst>
          </p:cNvPr>
          <p:cNvSpPr>
            <a:spLocks noGrp="1"/>
          </p:cNvSpPr>
          <p:nvPr>
            <p:ph type="body" sz="quarter" idx="20"/>
          </p:nvPr>
        </p:nvSpPr>
        <p:spPr>
          <a:xfrm>
            <a:off x="10367458" y="4642572"/>
            <a:ext cx="7039481"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25" name="Text Placeholder 7">
            <a:extLst>
              <a:ext uri="{FF2B5EF4-FFF2-40B4-BE49-F238E27FC236}">
                <a16:creationId xmlns:a16="http://schemas.microsoft.com/office/drawing/2014/main" id="{F31CC0B4-867A-1333-CE00-F90FB2CAB100}"/>
              </a:ext>
            </a:extLst>
          </p:cNvPr>
          <p:cNvSpPr>
            <a:spLocks noGrp="1"/>
          </p:cNvSpPr>
          <p:nvPr>
            <p:ph type="body" sz="quarter" idx="21" hasCustomPrompt="1"/>
          </p:nvPr>
        </p:nvSpPr>
        <p:spPr>
          <a:xfrm>
            <a:off x="8922041" y="6465026"/>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3</a:t>
            </a:r>
          </a:p>
        </p:txBody>
      </p:sp>
      <p:sp>
        <p:nvSpPr>
          <p:cNvPr id="27" name="Text Placeholder 7">
            <a:extLst>
              <a:ext uri="{FF2B5EF4-FFF2-40B4-BE49-F238E27FC236}">
                <a16:creationId xmlns:a16="http://schemas.microsoft.com/office/drawing/2014/main" id="{15CB68D2-0292-66D9-8CA2-611A07F41E91}"/>
              </a:ext>
            </a:extLst>
          </p:cNvPr>
          <p:cNvSpPr>
            <a:spLocks noGrp="1"/>
          </p:cNvSpPr>
          <p:nvPr>
            <p:ph type="body" sz="quarter" idx="23"/>
          </p:nvPr>
        </p:nvSpPr>
        <p:spPr>
          <a:xfrm>
            <a:off x="10367458" y="6457878"/>
            <a:ext cx="7039481"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28" name="Text Placeholder 7">
            <a:extLst>
              <a:ext uri="{FF2B5EF4-FFF2-40B4-BE49-F238E27FC236}">
                <a16:creationId xmlns:a16="http://schemas.microsoft.com/office/drawing/2014/main" id="{C5E9DAD3-1973-7DDD-C39D-C25E4355803E}"/>
              </a:ext>
            </a:extLst>
          </p:cNvPr>
          <p:cNvSpPr>
            <a:spLocks noGrp="1"/>
          </p:cNvSpPr>
          <p:nvPr>
            <p:ph type="body" sz="quarter" idx="24" hasCustomPrompt="1"/>
          </p:nvPr>
        </p:nvSpPr>
        <p:spPr>
          <a:xfrm>
            <a:off x="8922041" y="8280333"/>
            <a:ext cx="1130367"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5400" b="1" dirty="0">
                <a:solidFill>
                  <a:schemeClr val="lt1"/>
                </a:solidFill>
              </a:defRPr>
            </a:lvl1pPr>
          </a:lstStyle>
          <a:p>
            <a:pPr lvl="0" algn="ctr"/>
            <a:r>
              <a:rPr lang="en-GB" dirty="0"/>
              <a:t>4</a:t>
            </a:r>
          </a:p>
        </p:txBody>
      </p:sp>
      <p:sp>
        <p:nvSpPr>
          <p:cNvPr id="30" name="Text Placeholder 7">
            <a:extLst>
              <a:ext uri="{FF2B5EF4-FFF2-40B4-BE49-F238E27FC236}">
                <a16:creationId xmlns:a16="http://schemas.microsoft.com/office/drawing/2014/main" id="{BB2EEE4A-9F60-BC13-7389-5C6ABE10D46E}"/>
              </a:ext>
            </a:extLst>
          </p:cNvPr>
          <p:cNvSpPr>
            <a:spLocks noGrp="1"/>
          </p:cNvSpPr>
          <p:nvPr>
            <p:ph type="body" sz="quarter" idx="26"/>
          </p:nvPr>
        </p:nvSpPr>
        <p:spPr>
          <a:xfrm>
            <a:off x="10367458" y="8273186"/>
            <a:ext cx="7039481"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4" name="Rectangle 3">
            <a:extLst>
              <a:ext uri="{FF2B5EF4-FFF2-40B4-BE49-F238E27FC236}">
                <a16:creationId xmlns:a16="http://schemas.microsoft.com/office/drawing/2014/main" id="{87BCAFF3-1EA2-2D5E-52F7-058EFC439DFD}"/>
              </a:ext>
            </a:extLst>
          </p:cNvPr>
          <p:cNvSpPr/>
          <p:nvPr userDrawn="1"/>
        </p:nvSpPr>
        <p:spPr>
          <a:xfrm>
            <a:off x="692973" y="6980700"/>
            <a:ext cx="2430000" cy="243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ID" sz="2700">
              <a:solidFill>
                <a:schemeClr val="tx1"/>
              </a:solidFill>
            </a:endParaRPr>
          </a:p>
        </p:txBody>
      </p:sp>
      <p:sp>
        <p:nvSpPr>
          <p:cNvPr id="5" name="Rectangle 4">
            <a:extLst>
              <a:ext uri="{FF2B5EF4-FFF2-40B4-BE49-F238E27FC236}">
                <a16:creationId xmlns:a16="http://schemas.microsoft.com/office/drawing/2014/main" id="{1200C168-C6A3-CBB4-7DCD-EF4D1CC32B74}"/>
              </a:ext>
            </a:extLst>
          </p:cNvPr>
          <p:cNvSpPr/>
          <p:nvPr userDrawn="1"/>
        </p:nvSpPr>
        <p:spPr>
          <a:xfrm>
            <a:off x="5875689" y="2834414"/>
            <a:ext cx="2430000" cy="243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ID" sz="2700">
              <a:solidFill>
                <a:schemeClr val="tx1"/>
              </a:solidFill>
            </a:endParaRPr>
          </a:p>
        </p:txBody>
      </p:sp>
      <p:sp>
        <p:nvSpPr>
          <p:cNvPr id="6" name="Picture Placeholder 9">
            <a:extLst>
              <a:ext uri="{FF2B5EF4-FFF2-40B4-BE49-F238E27FC236}">
                <a16:creationId xmlns:a16="http://schemas.microsoft.com/office/drawing/2014/main" id="{48AE1E1D-5338-6A91-AEBB-C3AB11D4B631}"/>
              </a:ext>
            </a:extLst>
          </p:cNvPr>
          <p:cNvSpPr>
            <a:spLocks noGrp="1"/>
          </p:cNvSpPr>
          <p:nvPr>
            <p:ph type="pic" sz="quarter" idx="10"/>
          </p:nvPr>
        </p:nvSpPr>
        <p:spPr>
          <a:xfrm>
            <a:off x="881063" y="3005864"/>
            <a:ext cx="7242287" cy="6216747"/>
          </a:xfrm>
          <a:prstGeom prst="rect">
            <a:avLst/>
          </a:prstGeom>
          <a:solidFill>
            <a:schemeClr val="accent2"/>
          </a:solidFill>
        </p:spPr>
        <p:txBody>
          <a:bodyPr vert="horz" lIns="91440" tIns="45720" rIns="91440" bIns="45720" rtlCol="0" anchor="ctr">
            <a:noAutofit/>
          </a:bodyPr>
          <a:lstStyle>
            <a:lvl1pPr>
              <a:defRPr lang="en-ID" sz="2100"/>
            </a:lvl1pPr>
          </a:lstStyle>
          <a:p>
            <a:pPr lvl="0" algn="ctr"/>
            <a:endParaRPr lang="en-ID"/>
          </a:p>
        </p:txBody>
      </p:sp>
    </p:spTree>
    <p:extLst>
      <p:ext uri="{BB962C8B-B14F-4D97-AF65-F5344CB8AC3E}">
        <p14:creationId xmlns:p14="http://schemas.microsoft.com/office/powerpoint/2010/main" val="234271562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S04V1">
    <p:bg>
      <p:bgPr>
        <a:solidFill>
          <a:schemeClr val="bg1"/>
        </a:solid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BDCF8FA-4C1D-9BFC-D8AE-5C17F966E3BE}"/>
              </a:ext>
            </a:extLst>
          </p:cNvPr>
          <p:cNvSpPr>
            <a:spLocks noGrp="1"/>
          </p:cNvSpPr>
          <p:nvPr>
            <p:ph type="body" sz="quarter" idx="17" hasCustomPrompt="1"/>
          </p:nvPr>
        </p:nvSpPr>
        <p:spPr>
          <a:xfrm>
            <a:off x="7000877" y="2834414"/>
            <a:ext cx="161925"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8" name="Freeform: Shape 7">
            <a:extLst>
              <a:ext uri="{FF2B5EF4-FFF2-40B4-BE49-F238E27FC236}">
                <a16:creationId xmlns:a16="http://schemas.microsoft.com/office/drawing/2014/main" id="{BFAA4F31-FF90-45D7-B2DE-4071CF3B0D54}"/>
              </a:ext>
            </a:extLst>
          </p:cNvPr>
          <p:cNvSpPr/>
          <p:nvPr userDrawn="1"/>
        </p:nvSpPr>
        <p:spPr>
          <a:xfrm>
            <a:off x="1" y="0"/>
            <a:ext cx="2614616" cy="2614613"/>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7000877" y="876301"/>
            <a:ext cx="10406063" cy="1738313"/>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7" name="Text Placeholder 7">
            <a:extLst>
              <a:ext uri="{FF2B5EF4-FFF2-40B4-BE49-F238E27FC236}">
                <a16:creationId xmlns:a16="http://schemas.microsoft.com/office/drawing/2014/main" id="{79046D40-397F-56DE-33B8-0A18D572032F}"/>
              </a:ext>
            </a:extLst>
          </p:cNvPr>
          <p:cNvSpPr>
            <a:spLocks noGrp="1"/>
          </p:cNvSpPr>
          <p:nvPr>
            <p:ph type="body" sz="quarter" idx="16"/>
          </p:nvPr>
        </p:nvSpPr>
        <p:spPr>
          <a:xfrm>
            <a:off x="7419978" y="2827266"/>
            <a:ext cx="9986961"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4" name="Rectangle 3">
            <a:extLst>
              <a:ext uri="{FF2B5EF4-FFF2-40B4-BE49-F238E27FC236}">
                <a16:creationId xmlns:a16="http://schemas.microsoft.com/office/drawing/2014/main" id="{5293B3F5-F59B-7C3F-A953-D83BF1E9863E}"/>
              </a:ext>
            </a:extLst>
          </p:cNvPr>
          <p:cNvSpPr/>
          <p:nvPr userDrawn="1"/>
        </p:nvSpPr>
        <p:spPr>
          <a:xfrm>
            <a:off x="881063" y="7250700"/>
            <a:ext cx="2160000" cy="21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p>
        </p:txBody>
      </p:sp>
      <p:sp>
        <p:nvSpPr>
          <p:cNvPr id="5" name="Picture Placeholder 3">
            <a:extLst>
              <a:ext uri="{FF2B5EF4-FFF2-40B4-BE49-F238E27FC236}">
                <a16:creationId xmlns:a16="http://schemas.microsoft.com/office/drawing/2014/main" id="{8DF470F1-2185-B184-78BF-4280296087E7}"/>
              </a:ext>
            </a:extLst>
          </p:cNvPr>
          <p:cNvSpPr>
            <a:spLocks noGrp="1"/>
          </p:cNvSpPr>
          <p:nvPr>
            <p:ph type="pic" sz="quarter" idx="10"/>
          </p:nvPr>
        </p:nvSpPr>
        <p:spPr>
          <a:xfrm>
            <a:off x="1069157" y="876301"/>
            <a:ext cx="5050659" cy="8346311"/>
          </a:xfrm>
          <a:prstGeom prst="rect">
            <a:avLst/>
          </a:prstGeom>
          <a:solidFill>
            <a:schemeClr val="accent2"/>
          </a:solidFill>
        </p:spPr>
        <p:txBody>
          <a:bodyPr vert="horz" lIns="91440" tIns="45720" rIns="91440" bIns="45720" rtlCol="0" anchor="ctr">
            <a:noAutofit/>
          </a:bodyPr>
          <a:lstStyle>
            <a:lvl1pPr>
              <a:defRPr lang="en-ID" sz="2100"/>
            </a:lvl1pPr>
          </a:lstStyle>
          <a:p>
            <a:pPr lvl="0" algn="ctr"/>
            <a:endParaRPr lang="en-ID" dirty="0"/>
          </a:p>
        </p:txBody>
      </p:sp>
      <p:sp>
        <p:nvSpPr>
          <p:cNvPr id="6" name="Text Placeholder 7">
            <a:extLst>
              <a:ext uri="{FF2B5EF4-FFF2-40B4-BE49-F238E27FC236}">
                <a16:creationId xmlns:a16="http://schemas.microsoft.com/office/drawing/2014/main" id="{139508AC-A555-3AF1-8C16-1293891E1B45}"/>
              </a:ext>
            </a:extLst>
          </p:cNvPr>
          <p:cNvSpPr>
            <a:spLocks noGrp="1"/>
          </p:cNvSpPr>
          <p:nvPr>
            <p:ph type="body" sz="quarter" idx="18" hasCustomPrompt="1"/>
          </p:nvPr>
        </p:nvSpPr>
        <p:spPr>
          <a:xfrm>
            <a:off x="7000877" y="4198874"/>
            <a:ext cx="161925"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0" name="Text Placeholder 7">
            <a:extLst>
              <a:ext uri="{FF2B5EF4-FFF2-40B4-BE49-F238E27FC236}">
                <a16:creationId xmlns:a16="http://schemas.microsoft.com/office/drawing/2014/main" id="{991B3922-EF7C-75BC-26A5-E3F399C35DA1}"/>
              </a:ext>
            </a:extLst>
          </p:cNvPr>
          <p:cNvSpPr>
            <a:spLocks noGrp="1"/>
          </p:cNvSpPr>
          <p:nvPr>
            <p:ph type="body" sz="quarter" idx="19"/>
          </p:nvPr>
        </p:nvSpPr>
        <p:spPr>
          <a:xfrm>
            <a:off x="7419978" y="4191726"/>
            <a:ext cx="9986961"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2" name="Text Placeholder 7">
            <a:extLst>
              <a:ext uri="{FF2B5EF4-FFF2-40B4-BE49-F238E27FC236}">
                <a16:creationId xmlns:a16="http://schemas.microsoft.com/office/drawing/2014/main" id="{DAAA0C93-22FB-F901-A143-F75E121C9D7B}"/>
              </a:ext>
            </a:extLst>
          </p:cNvPr>
          <p:cNvSpPr>
            <a:spLocks noGrp="1"/>
          </p:cNvSpPr>
          <p:nvPr>
            <p:ph type="body" sz="quarter" idx="20" hasCustomPrompt="1"/>
          </p:nvPr>
        </p:nvSpPr>
        <p:spPr>
          <a:xfrm>
            <a:off x="7000877" y="5563333"/>
            <a:ext cx="161925"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3" name="Text Placeholder 7">
            <a:extLst>
              <a:ext uri="{FF2B5EF4-FFF2-40B4-BE49-F238E27FC236}">
                <a16:creationId xmlns:a16="http://schemas.microsoft.com/office/drawing/2014/main" id="{95BFD1B9-B6FC-0C76-D38F-833EA2187095}"/>
              </a:ext>
            </a:extLst>
          </p:cNvPr>
          <p:cNvSpPr>
            <a:spLocks noGrp="1"/>
          </p:cNvSpPr>
          <p:nvPr>
            <p:ph type="body" sz="quarter" idx="21"/>
          </p:nvPr>
        </p:nvSpPr>
        <p:spPr>
          <a:xfrm>
            <a:off x="7419978" y="5556186"/>
            <a:ext cx="9986961"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4" name="Text Placeholder 7">
            <a:extLst>
              <a:ext uri="{FF2B5EF4-FFF2-40B4-BE49-F238E27FC236}">
                <a16:creationId xmlns:a16="http://schemas.microsoft.com/office/drawing/2014/main" id="{0DE83CB3-4FF4-BC67-E70E-D08DB7E7C1C0}"/>
              </a:ext>
            </a:extLst>
          </p:cNvPr>
          <p:cNvSpPr>
            <a:spLocks noGrp="1"/>
          </p:cNvSpPr>
          <p:nvPr>
            <p:ph type="body" sz="quarter" idx="22" hasCustomPrompt="1"/>
          </p:nvPr>
        </p:nvSpPr>
        <p:spPr>
          <a:xfrm>
            <a:off x="7000877" y="6927794"/>
            <a:ext cx="161925"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5" name="Text Placeholder 7">
            <a:extLst>
              <a:ext uri="{FF2B5EF4-FFF2-40B4-BE49-F238E27FC236}">
                <a16:creationId xmlns:a16="http://schemas.microsoft.com/office/drawing/2014/main" id="{537D5842-5861-D0AB-650A-B050D51FF6D4}"/>
              </a:ext>
            </a:extLst>
          </p:cNvPr>
          <p:cNvSpPr>
            <a:spLocks noGrp="1"/>
          </p:cNvSpPr>
          <p:nvPr>
            <p:ph type="body" sz="quarter" idx="23"/>
          </p:nvPr>
        </p:nvSpPr>
        <p:spPr>
          <a:xfrm>
            <a:off x="7419978" y="6920646"/>
            <a:ext cx="9986961"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6" name="Text Placeholder 7">
            <a:extLst>
              <a:ext uri="{FF2B5EF4-FFF2-40B4-BE49-F238E27FC236}">
                <a16:creationId xmlns:a16="http://schemas.microsoft.com/office/drawing/2014/main" id="{1C8F732A-D082-92DB-9548-1D313806D96A}"/>
              </a:ext>
            </a:extLst>
          </p:cNvPr>
          <p:cNvSpPr>
            <a:spLocks noGrp="1"/>
          </p:cNvSpPr>
          <p:nvPr>
            <p:ph type="body" sz="quarter" idx="24" hasCustomPrompt="1"/>
          </p:nvPr>
        </p:nvSpPr>
        <p:spPr>
          <a:xfrm>
            <a:off x="7000877" y="8292251"/>
            <a:ext cx="161925" cy="113036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7" name="Text Placeholder 7">
            <a:extLst>
              <a:ext uri="{FF2B5EF4-FFF2-40B4-BE49-F238E27FC236}">
                <a16:creationId xmlns:a16="http://schemas.microsoft.com/office/drawing/2014/main" id="{B46B6DDF-FBB0-68BC-EDB9-5038752A3005}"/>
              </a:ext>
            </a:extLst>
          </p:cNvPr>
          <p:cNvSpPr>
            <a:spLocks noGrp="1"/>
          </p:cNvSpPr>
          <p:nvPr>
            <p:ph type="body" sz="quarter" idx="25"/>
          </p:nvPr>
        </p:nvSpPr>
        <p:spPr>
          <a:xfrm>
            <a:off x="7419978" y="8285103"/>
            <a:ext cx="9986961" cy="1130367"/>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89802349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ummary S04V2">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8AF77713-F434-F5D2-6BED-BEAD7DF89ED0}"/>
              </a:ext>
            </a:extLst>
          </p:cNvPr>
          <p:cNvSpPr/>
          <p:nvPr userDrawn="1"/>
        </p:nvSpPr>
        <p:spPr>
          <a:xfrm>
            <a:off x="2" y="2414763"/>
            <a:ext cx="2757491" cy="5457474"/>
          </a:xfrm>
          <a:custGeom>
            <a:avLst/>
            <a:gdLst>
              <a:gd name="connsiteX0" fmla="*/ 19169 w 1838327"/>
              <a:gd name="connsiteY0" fmla="*/ 0 h 3638316"/>
              <a:gd name="connsiteX1" fmla="*/ 1838327 w 1838327"/>
              <a:gd name="connsiteY1" fmla="*/ 1819158 h 3638316"/>
              <a:gd name="connsiteX2" fmla="*/ 19169 w 1838327"/>
              <a:gd name="connsiteY2" fmla="*/ 3638316 h 3638316"/>
              <a:gd name="connsiteX3" fmla="*/ 0 w 1838327"/>
              <a:gd name="connsiteY3" fmla="*/ 3637348 h 3638316"/>
              <a:gd name="connsiteX4" fmla="*/ 0 w 1838327"/>
              <a:gd name="connsiteY4" fmla="*/ 968 h 363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327" h="3638316">
                <a:moveTo>
                  <a:pt x="19169" y="0"/>
                </a:moveTo>
                <a:cubicBezTo>
                  <a:pt x="1023862" y="0"/>
                  <a:pt x="1838327" y="814465"/>
                  <a:pt x="1838327" y="1819158"/>
                </a:cubicBezTo>
                <a:cubicBezTo>
                  <a:pt x="1838327" y="2823851"/>
                  <a:pt x="1023862" y="3638316"/>
                  <a:pt x="19169" y="3638316"/>
                </a:cubicBezTo>
                <a:lnTo>
                  <a:pt x="0" y="3637348"/>
                </a:lnTo>
                <a:lnTo>
                  <a:pt x="0" y="968"/>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
        <p:nvSpPr>
          <p:cNvPr id="3" name="Text Placeholder 7">
            <a:extLst>
              <a:ext uri="{FF2B5EF4-FFF2-40B4-BE49-F238E27FC236}">
                <a16:creationId xmlns:a16="http://schemas.microsoft.com/office/drawing/2014/main" id="{4BDCF8FA-4C1D-9BFC-D8AE-5C17F966E3BE}"/>
              </a:ext>
            </a:extLst>
          </p:cNvPr>
          <p:cNvSpPr>
            <a:spLocks noGrp="1"/>
          </p:cNvSpPr>
          <p:nvPr>
            <p:ph type="body" sz="quarter" idx="17" hasCustomPrompt="1"/>
          </p:nvPr>
        </p:nvSpPr>
        <p:spPr>
          <a:xfrm>
            <a:off x="3638553" y="883448"/>
            <a:ext cx="161925" cy="1400526"/>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rot="16200000">
            <a:off x="-2311007" y="4063602"/>
            <a:ext cx="8543937" cy="2159796"/>
          </a:xfrm>
          <a:prstGeom prst="rect">
            <a:avLst/>
          </a:prstGeom>
        </p:spPr>
        <p:txBody>
          <a:bodyPr>
            <a:noAutofit/>
          </a:bodyPr>
          <a:lstStyle>
            <a:lvl1pPr algn="ctr">
              <a:defRPr>
                <a:solidFill>
                  <a:schemeClr val="tx1"/>
                </a:solidFill>
              </a:defRPr>
            </a:lvl1pPr>
          </a:lstStyle>
          <a:p>
            <a:r>
              <a:rPr lang="en-US" dirty="0"/>
              <a:t>Click to edit Master title style</a:t>
            </a:r>
            <a:endParaRPr lang="en-ID" dirty="0"/>
          </a:p>
        </p:txBody>
      </p:sp>
      <p:sp>
        <p:nvSpPr>
          <p:cNvPr id="7" name="Text Placeholder 7">
            <a:extLst>
              <a:ext uri="{FF2B5EF4-FFF2-40B4-BE49-F238E27FC236}">
                <a16:creationId xmlns:a16="http://schemas.microsoft.com/office/drawing/2014/main" id="{79046D40-397F-56DE-33B8-0A18D572032F}"/>
              </a:ext>
            </a:extLst>
          </p:cNvPr>
          <p:cNvSpPr>
            <a:spLocks noGrp="1"/>
          </p:cNvSpPr>
          <p:nvPr>
            <p:ph type="body" sz="quarter" idx="16"/>
          </p:nvPr>
        </p:nvSpPr>
        <p:spPr>
          <a:xfrm>
            <a:off x="4057655" y="876300"/>
            <a:ext cx="13349283" cy="1400526"/>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6" name="Text Placeholder 7">
            <a:extLst>
              <a:ext uri="{FF2B5EF4-FFF2-40B4-BE49-F238E27FC236}">
                <a16:creationId xmlns:a16="http://schemas.microsoft.com/office/drawing/2014/main" id="{139508AC-A555-3AF1-8C16-1293891E1B45}"/>
              </a:ext>
            </a:extLst>
          </p:cNvPr>
          <p:cNvSpPr>
            <a:spLocks noGrp="1"/>
          </p:cNvSpPr>
          <p:nvPr>
            <p:ph type="body" sz="quarter" idx="18" hasCustomPrompt="1"/>
          </p:nvPr>
        </p:nvSpPr>
        <p:spPr>
          <a:xfrm>
            <a:off x="3638553" y="2665130"/>
            <a:ext cx="161925" cy="1400526"/>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0" name="Text Placeholder 7">
            <a:extLst>
              <a:ext uri="{FF2B5EF4-FFF2-40B4-BE49-F238E27FC236}">
                <a16:creationId xmlns:a16="http://schemas.microsoft.com/office/drawing/2014/main" id="{991B3922-EF7C-75BC-26A5-E3F399C35DA1}"/>
              </a:ext>
            </a:extLst>
          </p:cNvPr>
          <p:cNvSpPr>
            <a:spLocks noGrp="1"/>
          </p:cNvSpPr>
          <p:nvPr>
            <p:ph type="body" sz="quarter" idx="19"/>
          </p:nvPr>
        </p:nvSpPr>
        <p:spPr>
          <a:xfrm>
            <a:off x="4057655" y="2657982"/>
            <a:ext cx="13349283" cy="1400526"/>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2" name="Text Placeholder 7">
            <a:extLst>
              <a:ext uri="{FF2B5EF4-FFF2-40B4-BE49-F238E27FC236}">
                <a16:creationId xmlns:a16="http://schemas.microsoft.com/office/drawing/2014/main" id="{DAAA0C93-22FB-F901-A143-F75E121C9D7B}"/>
              </a:ext>
            </a:extLst>
          </p:cNvPr>
          <p:cNvSpPr>
            <a:spLocks noGrp="1"/>
          </p:cNvSpPr>
          <p:nvPr>
            <p:ph type="body" sz="quarter" idx="20" hasCustomPrompt="1"/>
          </p:nvPr>
        </p:nvSpPr>
        <p:spPr>
          <a:xfrm>
            <a:off x="3638553" y="4446812"/>
            <a:ext cx="161925" cy="1400526"/>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3" name="Text Placeholder 7">
            <a:extLst>
              <a:ext uri="{FF2B5EF4-FFF2-40B4-BE49-F238E27FC236}">
                <a16:creationId xmlns:a16="http://schemas.microsoft.com/office/drawing/2014/main" id="{95BFD1B9-B6FC-0C76-D38F-833EA2187095}"/>
              </a:ext>
            </a:extLst>
          </p:cNvPr>
          <p:cNvSpPr>
            <a:spLocks noGrp="1"/>
          </p:cNvSpPr>
          <p:nvPr>
            <p:ph type="body" sz="quarter" idx="21"/>
          </p:nvPr>
        </p:nvSpPr>
        <p:spPr>
          <a:xfrm>
            <a:off x="4057655" y="4439664"/>
            <a:ext cx="13349283" cy="1400526"/>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4" name="Text Placeholder 7">
            <a:extLst>
              <a:ext uri="{FF2B5EF4-FFF2-40B4-BE49-F238E27FC236}">
                <a16:creationId xmlns:a16="http://schemas.microsoft.com/office/drawing/2014/main" id="{0DE83CB3-4FF4-BC67-E70E-D08DB7E7C1C0}"/>
              </a:ext>
            </a:extLst>
          </p:cNvPr>
          <p:cNvSpPr>
            <a:spLocks noGrp="1"/>
          </p:cNvSpPr>
          <p:nvPr>
            <p:ph type="body" sz="quarter" idx="22" hasCustomPrompt="1"/>
          </p:nvPr>
        </p:nvSpPr>
        <p:spPr>
          <a:xfrm>
            <a:off x="3638553" y="6228493"/>
            <a:ext cx="161925" cy="1400526"/>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5" name="Text Placeholder 7">
            <a:extLst>
              <a:ext uri="{FF2B5EF4-FFF2-40B4-BE49-F238E27FC236}">
                <a16:creationId xmlns:a16="http://schemas.microsoft.com/office/drawing/2014/main" id="{537D5842-5861-D0AB-650A-B050D51FF6D4}"/>
              </a:ext>
            </a:extLst>
          </p:cNvPr>
          <p:cNvSpPr>
            <a:spLocks noGrp="1"/>
          </p:cNvSpPr>
          <p:nvPr>
            <p:ph type="body" sz="quarter" idx="23"/>
          </p:nvPr>
        </p:nvSpPr>
        <p:spPr>
          <a:xfrm>
            <a:off x="4057655" y="6221346"/>
            <a:ext cx="13349283" cy="1400526"/>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6" name="Text Placeholder 7">
            <a:extLst>
              <a:ext uri="{FF2B5EF4-FFF2-40B4-BE49-F238E27FC236}">
                <a16:creationId xmlns:a16="http://schemas.microsoft.com/office/drawing/2014/main" id="{1C8F732A-D082-92DB-9548-1D313806D96A}"/>
              </a:ext>
            </a:extLst>
          </p:cNvPr>
          <p:cNvSpPr>
            <a:spLocks noGrp="1"/>
          </p:cNvSpPr>
          <p:nvPr>
            <p:ph type="body" sz="quarter" idx="24" hasCustomPrompt="1"/>
          </p:nvPr>
        </p:nvSpPr>
        <p:spPr>
          <a:xfrm>
            <a:off x="3638553" y="8010174"/>
            <a:ext cx="161925" cy="1400526"/>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7" name="Text Placeholder 7">
            <a:extLst>
              <a:ext uri="{FF2B5EF4-FFF2-40B4-BE49-F238E27FC236}">
                <a16:creationId xmlns:a16="http://schemas.microsoft.com/office/drawing/2014/main" id="{B46B6DDF-FBB0-68BC-EDB9-5038752A3005}"/>
              </a:ext>
            </a:extLst>
          </p:cNvPr>
          <p:cNvSpPr>
            <a:spLocks noGrp="1"/>
          </p:cNvSpPr>
          <p:nvPr>
            <p:ph type="body" sz="quarter" idx="25"/>
          </p:nvPr>
        </p:nvSpPr>
        <p:spPr>
          <a:xfrm>
            <a:off x="4057655" y="8003027"/>
            <a:ext cx="13349283" cy="1400526"/>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30555129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ummary S04V3">
    <p:bg>
      <p:bgPr>
        <a:solidFill>
          <a:schemeClr val="bg1"/>
        </a:solidFill>
        <a:effectLst/>
      </p:bgPr>
    </p:bg>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4BDCF8FA-4C1D-9BFC-D8AE-5C17F966E3BE}"/>
              </a:ext>
            </a:extLst>
          </p:cNvPr>
          <p:cNvSpPr>
            <a:spLocks noGrp="1"/>
          </p:cNvSpPr>
          <p:nvPr>
            <p:ph type="body" sz="quarter" idx="17" hasCustomPrompt="1"/>
          </p:nvPr>
        </p:nvSpPr>
        <p:spPr>
          <a:xfrm rot="5400000">
            <a:off x="2211228" y="1988468"/>
            <a:ext cx="161925" cy="2822258"/>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876301"/>
            <a:ext cx="16525877" cy="1738313"/>
          </a:xfrm>
          <a:prstGeom prst="rect">
            <a:avLst/>
          </a:prstGeom>
        </p:spPr>
        <p:txBody>
          <a:bodyPr>
            <a:noAutofit/>
          </a:bodyPr>
          <a:lstStyle>
            <a:lvl1pPr algn="ctr">
              <a:defRPr>
                <a:solidFill>
                  <a:schemeClr val="tx1"/>
                </a:solidFill>
              </a:defRPr>
            </a:lvl1pPr>
          </a:lstStyle>
          <a:p>
            <a:r>
              <a:rPr lang="en-US" dirty="0"/>
              <a:t>Click to edit Master title style</a:t>
            </a:r>
            <a:endParaRPr lang="en-ID" dirty="0"/>
          </a:p>
        </p:txBody>
      </p:sp>
      <p:sp>
        <p:nvSpPr>
          <p:cNvPr id="7" name="Text Placeholder 7">
            <a:extLst>
              <a:ext uri="{FF2B5EF4-FFF2-40B4-BE49-F238E27FC236}">
                <a16:creationId xmlns:a16="http://schemas.microsoft.com/office/drawing/2014/main" id="{79046D40-397F-56DE-33B8-0A18D572032F}"/>
              </a:ext>
            </a:extLst>
          </p:cNvPr>
          <p:cNvSpPr>
            <a:spLocks noGrp="1"/>
          </p:cNvSpPr>
          <p:nvPr>
            <p:ph type="body" sz="quarter" idx="16"/>
          </p:nvPr>
        </p:nvSpPr>
        <p:spPr>
          <a:xfrm>
            <a:off x="881062" y="3480558"/>
            <a:ext cx="2822258" cy="4291842"/>
          </a:xfrm>
          <a:solidFill>
            <a:schemeClr val="accent1">
              <a:lumMod val="20000"/>
              <a:lumOff val="80000"/>
            </a:schemeClr>
          </a:solidFill>
        </p:spPr>
        <p:txBody>
          <a:bodyPr anchor="t">
            <a:noAutofit/>
          </a:bodyPr>
          <a:lstStyle>
            <a:lvl1pPr algn="ctr">
              <a:lnSpc>
                <a:spcPct val="100000"/>
              </a:lnSpc>
              <a:spcBef>
                <a:spcPts val="0"/>
              </a:spcBef>
              <a:defRPr sz="2700">
                <a:solidFill>
                  <a:schemeClr val="tx1"/>
                </a:solidFill>
              </a:defRPr>
            </a:lvl1pPr>
          </a:lstStyle>
          <a:p>
            <a:pPr lvl="0"/>
            <a:r>
              <a:rPr lang="en-GB" dirty="0"/>
              <a:t>Click to edit Master text styles</a:t>
            </a:r>
          </a:p>
        </p:txBody>
      </p:sp>
      <p:sp>
        <p:nvSpPr>
          <p:cNvPr id="6" name="Text Placeholder 7">
            <a:extLst>
              <a:ext uri="{FF2B5EF4-FFF2-40B4-BE49-F238E27FC236}">
                <a16:creationId xmlns:a16="http://schemas.microsoft.com/office/drawing/2014/main" id="{139508AC-A555-3AF1-8C16-1293891E1B45}"/>
              </a:ext>
            </a:extLst>
          </p:cNvPr>
          <p:cNvSpPr>
            <a:spLocks noGrp="1"/>
          </p:cNvSpPr>
          <p:nvPr>
            <p:ph type="body" sz="quarter" idx="18" hasCustomPrompt="1"/>
          </p:nvPr>
        </p:nvSpPr>
        <p:spPr>
          <a:xfrm rot="5400000">
            <a:off x="5637132" y="1988468"/>
            <a:ext cx="161925" cy="2822258"/>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0" name="Text Placeholder 7">
            <a:extLst>
              <a:ext uri="{FF2B5EF4-FFF2-40B4-BE49-F238E27FC236}">
                <a16:creationId xmlns:a16="http://schemas.microsoft.com/office/drawing/2014/main" id="{991B3922-EF7C-75BC-26A5-E3F399C35DA1}"/>
              </a:ext>
            </a:extLst>
          </p:cNvPr>
          <p:cNvSpPr>
            <a:spLocks noGrp="1"/>
          </p:cNvSpPr>
          <p:nvPr>
            <p:ph type="body" sz="quarter" idx="19"/>
          </p:nvPr>
        </p:nvSpPr>
        <p:spPr>
          <a:xfrm>
            <a:off x="4306966" y="3480558"/>
            <a:ext cx="2822258" cy="4291842"/>
          </a:xfrm>
          <a:solidFill>
            <a:schemeClr val="accent1">
              <a:lumMod val="20000"/>
              <a:lumOff val="80000"/>
            </a:schemeClr>
          </a:solidFill>
        </p:spPr>
        <p:txBody>
          <a:bodyPr anchor="t">
            <a:noAutofit/>
          </a:bodyPr>
          <a:lstStyle>
            <a:lvl1pPr algn="ctr">
              <a:lnSpc>
                <a:spcPct val="100000"/>
              </a:lnSpc>
              <a:spcBef>
                <a:spcPts val="0"/>
              </a:spcBef>
              <a:defRPr sz="2700">
                <a:solidFill>
                  <a:schemeClr val="tx1"/>
                </a:solidFill>
              </a:defRPr>
            </a:lvl1pPr>
          </a:lstStyle>
          <a:p>
            <a:pPr lvl="0"/>
            <a:r>
              <a:rPr lang="en-GB" dirty="0"/>
              <a:t>Click to edit Master text styles</a:t>
            </a:r>
          </a:p>
        </p:txBody>
      </p:sp>
      <p:sp>
        <p:nvSpPr>
          <p:cNvPr id="12" name="Text Placeholder 7">
            <a:extLst>
              <a:ext uri="{FF2B5EF4-FFF2-40B4-BE49-F238E27FC236}">
                <a16:creationId xmlns:a16="http://schemas.microsoft.com/office/drawing/2014/main" id="{DAAA0C93-22FB-F901-A143-F75E121C9D7B}"/>
              </a:ext>
            </a:extLst>
          </p:cNvPr>
          <p:cNvSpPr>
            <a:spLocks noGrp="1"/>
          </p:cNvSpPr>
          <p:nvPr>
            <p:ph type="body" sz="quarter" idx="20" hasCustomPrompt="1"/>
          </p:nvPr>
        </p:nvSpPr>
        <p:spPr>
          <a:xfrm rot="5400000">
            <a:off x="9063036" y="1988468"/>
            <a:ext cx="161925" cy="2822258"/>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3" name="Text Placeholder 7">
            <a:extLst>
              <a:ext uri="{FF2B5EF4-FFF2-40B4-BE49-F238E27FC236}">
                <a16:creationId xmlns:a16="http://schemas.microsoft.com/office/drawing/2014/main" id="{95BFD1B9-B6FC-0C76-D38F-833EA2187095}"/>
              </a:ext>
            </a:extLst>
          </p:cNvPr>
          <p:cNvSpPr>
            <a:spLocks noGrp="1"/>
          </p:cNvSpPr>
          <p:nvPr>
            <p:ph type="body" sz="quarter" idx="21"/>
          </p:nvPr>
        </p:nvSpPr>
        <p:spPr>
          <a:xfrm>
            <a:off x="7732870" y="3480558"/>
            <a:ext cx="2822258" cy="4291842"/>
          </a:xfrm>
          <a:solidFill>
            <a:schemeClr val="accent1">
              <a:lumMod val="20000"/>
              <a:lumOff val="80000"/>
            </a:schemeClr>
          </a:solidFill>
        </p:spPr>
        <p:txBody>
          <a:bodyPr anchor="t">
            <a:noAutofit/>
          </a:bodyPr>
          <a:lstStyle>
            <a:lvl1pPr algn="ctr">
              <a:lnSpc>
                <a:spcPct val="100000"/>
              </a:lnSpc>
              <a:spcBef>
                <a:spcPts val="0"/>
              </a:spcBef>
              <a:defRPr sz="2700">
                <a:solidFill>
                  <a:schemeClr val="tx1"/>
                </a:solidFill>
              </a:defRPr>
            </a:lvl1pPr>
          </a:lstStyle>
          <a:p>
            <a:pPr lvl="0"/>
            <a:r>
              <a:rPr lang="en-GB" dirty="0"/>
              <a:t>Click to edit Master text styles</a:t>
            </a:r>
          </a:p>
        </p:txBody>
      </p:sp>
      <p:sp>
        <p:nvSpPr>
          <p:cNvPr id="14" name="Text Placeholder 7">
            <a:extLst>
              <a:ext uri="{FF2B5EF4-FFF2-40B4-BE49-F238E27FC236}">
                <a16:creationId xmlns:a16="http://schemas.microsoft.com/office/drawing/2014/main" id="{0DE83CB3-4FF4-BC67-E70E-D08DB7E7C1C0}"/>
              </a:ext>
            </a:extLst>
          </p:cNvPr>
          <p:cNvSpPr>
            <a:spLocks noGrp="1"/>
          </p:cNvSpPr>
          <p:nvPr>
            <p:ph type="body" sz="quarter" idx="22" hasCustomPrompt="1"/>
          </p:nvPr>
        </p:nvSpPr>
        <p:spPr>
          <a:xfrm rot="5400000">
            <a:off x="12488940" y="1988468"/>
            <a:ext cx="161925" cy="2822258"/>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5" name="Text Placeholder 7">
            <a:extLst>
              <a:ext uri="{FF2B5EF4-FFF2-40B4-BE49-F238E27FC236}">
                <a16:creationId xmlns:a16="http://schemas.microsoft.com/office/drawing/2014/main" id="{537D5842-5861-D0AB-650A-B050D51FF6D4}"/>
              </a:ext>
            </a:extLst>
          </p:cNvPr>
          <p:cNvSpPr>
            <a:spLocks noGrp="1"/>
          </p:cNvSpPr>
          <p:nvPr>
            <p:ph type="body" sz="quarter" idx="23"/>
          </p:nvPr>
        </p:nvSpPr>
        <p:spPr>
          <a:xfrm>
            <a:off x="11158774" y="3480558"/>
            <a:ext cx="2822258" cy="4291842"/>
          </a:xfrm>
          <a:solidFill>
            <a:schemeClr val="accent1">
              <a:lumMod val="20000"/>
              <a:lumOff val="80000"/>
            </a:schemeClr>
          </a:solidFill>
        </p:spPr>
        <p:txBody>
          <a:bodyPr anchor="t">
            <a:noAutofit/>
          </a:bodyPr>
          <a:lstStyle>
            <a:lvl1pPr algn="ctr">
              <a:lnSpc>
                <a:spcPct val="100000"/>
              </a:lnSpc>
              <a:spcBef>
                <a:spcPts val="0"/>
              </a:spcBef>
              <a:defRPr sz="2700">
                <a:solidFill>
                  <a:schemeClr val="tx1"/>
                </a:solidFill>
              </a:defRPr>
            </a:lvl1pPr>
          </a:lstStyle>
          <a:p>
            <a:pPr lvl="0"/>
            <a:r>
              <a:rPr lang="en-GB" dirty="0"/>
              <a:t>Click to edit Master text styles</a:t>
            </a:r>
          </a:p>
        </p:txBody>
      </p:sp>
      <p:sp>
        <p:nvSpPr>
          <p:cNvPr id="16" name="Text Placeholder 7">
            <a:extLst>
              <a:ext uri="{FF2B5EF4-FFF2-40B4-BE49-F238E27FC236}">
                <a16:creationId xmlns:a16="http://schemas.microsoft.com/office/drawing/2014/main" id="{1C8F732A-D082-92DB-9548-1D313806D96A}"/>
              </a:ext>
            </a:extLst>
          </p:cNvPr>
          <p:cNvSpPr>
            <a:spLocks noGrp="1"/>
          </p:cNvSpPr>
          <p:nvPr>
            <p:ph type="body" sz="quarter" idx="24" hasCustomPrompt="1"/>
          </p:nvPr>
        </p:nvSpPr>
        <p:spPr>
          <a:xfrm rot="5400000">
            <a:off x="15914846" y="1988470"/>
            <a:ext cx="161925" cy="2822258"/>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r>
              <a:rPr lang="en-US" dirty="0"/>
              <a:t>.</a:t>
            </a:r>
            <a:endParaRPr lang="en-GB" dirty="0"/>
          </a:p>
        </p:txBody>
      </p:sp>
      <p:sp>
        <p:nvSpPr>
          <p:cNvPr id="17" name="Text Placeholder 7">
            <a:extLst>
              <a:ext uri="{FF2B5EF4-FFF2-40B4-BE49-F238E27FC236}">
                <a16:creationId xmlns:a16="http://schemas.microsoft.com/office/drawing/2014/main" id="{B46B6DDF-FBB0-68BC-EDB9-5038752A3005}"/>
              </a:ext>
            </a:extLst>
          </p:cNvPr>
          <p:cNvSpPr>
            <a:spLocks noGrp="1"/>
          </p:cNvSpPr>
          <p:nvPr>
            <p:ph type="body" sz="quarter" idx="25"/>
          </p:nvPr>
        </p:nvSpPr>
        <p:spPr>
          <a:xfrm>
            <a:off x="14584679" y="3480560"/>
            <a:ext cx="2822258" cy="4291842"/>
          </a:xfrm>
          <a:solidFill>
            <a:schemeClr val="accent1">
              <a:lumMod val="20000"/>
              <a:lumOff val="80000"/>
            </a:schemeClr>
          </a:solidFill>
        </p:spPr>
        <p:txBody>
          <a:bodyPr anchor="t">
            <a:noAutofit/>
          </a:bodyPr>
          <a:lstStyle>
            <a:lvl1pPr algn="ct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19802162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act Us S05V1">
    <p:bg>
      <p:bgPr>
        <a:solidFill>
          <a:schemeClr val="bg1"/>
        </a:solidFill>
        <a:effectLst/>
      </p:bgPr>
    </p:bg>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F9BDC26C-8299-B910-EF50-85A08F71504F}"/>
              </a:ext>
            </a:extLst>
          </p:cNvPr>
          <p:cNvSpPr/>
          <p:nvPr userDrawn="1"/>
        </p:nvSpPr>
        <p:spPr>
          <a:xfrm>
            <a:off x="2" y="2414763"/>
            <a:ext cx="2757491" cy="5457474"/>
          </a:xfrm>
          <a:custGeom>
            <a:avLst/>
            <a:gdLst>
              <a:gd name="connsiteX0" fmla="*/ 19169 w 1838327"/>
              <a:gd name="connsiteY0" fmla="*/ 0 h 3638316"/>
              <a:gd name="connsiteX1" fmla="*/ 1838327 w 1838327"/>
              <a:gd name="connsiteY1" fmla="*/ 1819158 h 3638316"/>
              <a:gd name="connsiteX2" fmla="*/ 19169 w 1838327"/>
              <a:gd name="connsiteY2" fmla="*/ 3638316 h 3638316"/>
              <a:gd name="connsiteX3" fmla="*/ 0 w 1838327"/>
              <a:gd name="connsiteY3" fmla="*/ 3637348 h 3638316"/>
              <a:gd name="connsiteX4" fmla="*/ 0 w 1838327"/>
              <a:gd name="connsiteY4" fmla="*/ 968 h 363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327" h="3638316">
                <a:moveTo>
                  <a:pt x="19169" y="0"/>
                </a:moveTo>
                <a:cubicBezTo>
                  <a:pt x="1023862" y="0"/>
                  <a:pt x="1838327" y="814465"/>
                  <a:pt x="1838327" y="1819158"/>
                </a:cubicBezTo>
                <a:cubicBezTo>
                  <a:pt x="1838327" y="2823851"/>
                  <a:pt x="1023862" y="3638316"/>
                  <a:pt x="19169" y="3638316"/>
                </a:cubicBezTo>
                <a:lnTo>
                  <a:pt x="0" y="3637348"/>
                </a:lnTo>
                <a:lnTo>
                  <a:pt x="0" y="968"/>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76302" y="3496616"/>
            <a:ext cx="6543678" cy="3293772"/>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14" name="Text Placeholder 7">
            <a:extLst>
              <a:ext uri="{FF2B5EF4-FFF2-40B4-BE49-F238E27FC236}">
                <a16:creationId xmlns:a16="http://schemas.microsoft.com/office/drawing/2014/main" id="{01614C68-FDBB-C111-CC6D-C9CD918DE9EA}"/>
              </a:ext>
            </a:extLst>
          </p:cNvPr>
          <p:cNvSpPr>
            <a:spLocks noGrp="1"/>
          </p:cNvSpPr>
          <p:nvPr>
            <p:ph type="body" sz="quarter" idx="41"/>
          </p:nvPr>
        </p:nvSpPr>
        <p:spPr>
          <a:xfrm>
            <a:off x="9144001" y="1809848"/>
            <a:ext cx="113348" cy="112087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endParaRPr lang="en-GB" dirty="0"/>
          </a:p>
        </p:txBody>
      </p:sp>
      <p:sp>
        <p:nvSpPr>
          <p:cNvPr id="30" name="Text Placeholder 2">
            <a:extLst>
              <a:ext uri="{FF2B5EF4-FFF2-40B4-BE49-F238E27FC236}">
                <a16:creationId xmlns:a16="http://schemas.microsoft.com/office/drawing/2014/main" id="{B34F0E4C-A102-7FB3-DA56-605994BB4A91}"/>
              </a:ext>
            </a:extLst>
          </p:cNvPr>
          <p:cNvSpPr>
            <a:spLocks noGrp="1"/>
          </p:cNvSpPr>
          <p:nvPr>
            <p:ph type="body" sz="quarter" idx="15"/>
          </p:nvPr>
        </p:nvSpPr>
        <p:spPr>
          <a:xfrm>
            <a:off x="9483086" y="2400215"/>
            <a:ext cx="7923852" cy="530510"/>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1" name="Text Placeholder 7">
            <a:extLst>
              <a:ext uri="{FF2B5EF4-FFF2-40B4-BE49-F238E27FC236}">
                <a16:creationId xmlns:a16="http://schemas.microsoft.com/office/drawing/2014/main" id="{BB35C661-AF3B-3FC9-CDCC-DD6D4EE53944}"/>
              </a:ext>
            </a:extLst>
          </p:cNvPr>
          <p:cNvSpPr>
            <a:spLocks noGrp="1"/>
          </p:cNvSpPr>
          <p:nvPr>
            <p:ph type="body" sz="quarter" idx="16" hasCustomPrompt="1"/>
          </p:nvPr>
        </p:nvSpPr>
        <p:spPr>
          <a:xfrm>
            <a:off x="9483086" y="1809848"/>
            <a:ext cx="7923852" cy="540000"/>
          </a:xfrm>
        </p:spPr>
        <p:txBody>
          <a:bodyPr anchor="b">
            <a:noAutofit/>
          </a:bodyPr>
          <a:lstStyle>
            <a:lvl1pPr>
              <a:lnSpc>
                <a:spcPct val="100000"/>
              </a:lnSpc>
              <a:spcBef>
                <a:spcPts val="0"/>
              </a:spcBef>
              <a:defRPr sz="2700">
                <a:solidFill>
                  <a:schemeClr val="tx1"/>
                </a:solidFill>
              </a:defRPr>
            </a:lvl1pPr>
          </a:lstStyle>
          <a:p>
            <a:pPr lvl="0"/>
            <a:r>
              <a:rPr lang="en-GB" dirty="0"/>
              <a:t>Website</a:t>
            </a:r>
          </a:p>
        </p:txBody>
      </p:sp>
      <p:sp>
        <p:nvSpPr>
          <p:cNvPr id="41" name="Text Placeholder 7">
            <a:extLst>
              <a:ext uri="{FF2B5EF4-FFF2-40B4-BE49-F238E27FC236}">
                <a16:creationId xmlns:a16="http://schemas.microsoft.com/office/drawing/2014/main" id="{D2109F74-4C70-1E9B-757C-ADC29EC846CB}"/>
              </a:ext>
            </a:extLst>
          </p:cNvPr>
          <p:cNvSpPr>
            <a:spLocks noGrp="1"/>
          </p:cNvSpPr>
          <p:nvPr>
            <p:ph type="body" sz="quarter" idx="42"/>
          </p:nvPr>
        </p:nvSpPr>
        <p:spPr>
          <a:xfrm>
            <a:off x="9144001" y="3652936"/>
            <a:ext cx="113348" cy="112087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endParaRPr lang="en-GB" dirty="0"/>
          </a:p>
        </p:txBody>
      </p:sp>
      <p:sp>
        <p:nvSpPr>
          <p:cNvPr id="42" name="Text Placeholder 2">
            <a:extLst>
              <a:ext uri="{FF2B5EF4-FFF2-40B4-BE49-F238E27FC236}">
                <a16:creationId xmlns:a16="http://schemas.microsoft.com/office/drawing/2014/main" id="{AD50E6BA-249D-3966-8242-DD4F8350E3AE}"/>
              </a:ext>
            </a:extLst>
          </p:cNvPr>
          <p:cNvSpPr>
            <a:spLocks noGrp="1"/>
          </p:cNvSpPr>
          <p:nvPr>
            <p:ph type="body" sz="quarter" idx="43"/>
          </p:nvPr>
        </p:nvSpPr>
        <p:spPr>
          <a:xfrm>
            <a:off x="9483086" y="4243303"/>
            <a:ext cx="7923852" cy="530510"/>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3" name="Text Placeholder 7">
            <a:extLst>
              <a:ext uri="{FF2B5EF4-FFF2-40B4-BE49-F238E27FC236}">
                <a16:creationId xmlns:a16="http://schemas.microsoft.com/office/drawing/2014/main" id="{97D5E9CC-686E-4DF0-97CF-52A9A2F9B8E2}"/>
              </a:ext>
            </a:extLst>
          </p:cNvPr>
          <p:cNvSpPr>
            <a:spLocks noGrp="1"/>
          </p:cNvSpPr>
          <p:nvPr>
            <p:ph type="body" sz="quarter" idx="44" hasCustomPrompt="1"/>
          </p:nvPr>
        </p:nvSpPr>
        <p:spPr>
          <a:xfrm>
            <a:off x="9483086" y="3652935"/>
            <a:ext cx="7923852" cy="540000"/>
          </a:xfrm>
        </p:spPr>
        <p:txBody>
          <a:bodyPr anchor="b">
            <a:noAutofit/>
          </a:bodyPr>
          <a:lstStyle>
            <a:lvl1pPr>
              <a:lnSpc>
                <a:spcPct val="100000"/>
              </a:lnSpc>
              <a:spcBef>
                <a:spcPts val="0"/>
              </a:spcBef>
              <a:defRPr sz="2700">
                <a:solidFill>
                  <a:schemeClr val="tx1"/>
                </a:solidFill>
              </a:defRPr>
            </a:lvl1pPr>
          </a:lstStyle>
          <a:p>
            <a:pPr lvl="0"/>
            <a:r>
              <a:rPr lang="en-GB" dirty="0"/>
              <a:t>Email</a:t>
            </a:r>
          </a:p>
        </p:txBody>
      </p:sp>
      <p:sp>
        <p:nvSpPr>
          <p:cNvPr id="44" name="Text Placeholder 7">
            <a:extLst>
              <a:ext uri="{FF2B5EF4-FFF2-40B4-BE49-F238E27FC236}">
                <a16:creationId xmlns:a16="http://schemas.microsoft.com/office/drawing/2014/main" id="{2A61ED0E-0A4A-AC57-F434-F6BBB3B78231}"/>
              </a:ext>
            </a:extLst>
          </p:cNvPr>
          <p:cNvSpPr>
            <a:spLocks noGrp="1"/>
          </p:cNvSpPr>
          <p:nvPr>
            <p:ph type="body" sz="quarter" idx="45"/>
          </p:nvPr>
        </p:nvSpPr>
        <p:spPr>
          <a:xfrm>
            <a:off x="9144001" y="5496023"/>
            <a:ext cx="113348" cy="112087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endParaRPr lang="en-GB" dirty="0"/>
          </a:p>
        </p:txBody>
      </p:sp>
      <p:sp>
        <p:nvSpPr>
          <p:cNvPr id="45" name="Text Placeholder 2">
            <a:extLst>
              <a:ext uri="{FF2B5EF4-FFF2-40B4-BE49-F238E27FC236}">
                <a16:creationId xmlns:a16="http://schemas.microsoft.com/office/drawing/2014/main" id="{40815D57-2D27-9A48-A049-486C224B49E6}"/>
              </a:ext>
            </a:extLst>
          </p:cNvPr>
          <p:cNvSpPr>
            <a:spLocks noGrp="1"/>
          </p:cNvSpPr>
          <p:nvPr>
            <p:ph type="body" sz="quarter" idx="46"/>
          </p:nvPr>
        </p:nvSpPr>
        <p:spPr>
          <a:xfrm>
            <a:off x="9483086" y="6086390"/>
            <a:ext cx="7923852" cy="530510"/>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6" name="Text Placeholder 7">
            <a:extLst>
              <a:ext uri="{FF2B5EF4-FFF2-40B4-BE49-F238E27FC236}">
                <a16:creationId xmlns:a16="http://schemas.microsoft.com/office/drawing/2014/main" id="{616DB3A9-450A-C10E-31B1-FC2364F7747F}"/>
              </a:ext>
            </a:extLst>
          </p:cNvPr>
          <p:cNvSpPr>
            <a:spLocks noGrp="1"/>
          </p:cNvSpPr>
          <p:nvPr>
            <p:ph type="body" sz="quarter" idx="47" hasCustomPrompt="1"/>
          </p:nvPr>
        </p:nvSpPr>
        <p:spPr>
          <a:xfrm>
            <a:off x="9483086" y="5496023"/>
            <a:ext cx="7923852" cy="540000"/>
          </a:xfrm>
        </p:spPr>
        <p:txBody>
          <a:bodyPr anchor="b">
            <a:noAutofit/>
          </a:bodyPr>
          <a:lstStyle>
            <a:lvl1pPr>
              <a:lnSpc>
                <a:spcPct val="100000"/>
              </a:lnSpc>
              <a:spcBef>
                <a:spcPts val="0"/>
              </a:spcBef>
              <a:defRPr sz="2700">
                <a:solidFill>
                  <a:schemeClr val="tx1"/>
                </a:solidFill>
              </a:defRPr>
            </a:lvl1pPr>
          </a:lstStyle>
          <a:p>
            <a:pPr lvl="0"/>
            <a:r>
              <a:rPr lang="en-GB" dirty="0"/>
              <a:t>Phone Number</a:t>
            </a:r>
          </a:p>
        </p:txBody>
      </p:sp>
      <p:sp>
        <p:nvSpPr>
          <p:cNvPr id="47" name="Text Placeholder 7">
            <a:extLst>
              <a:ext uri="{FF2B5EF4-FFF2-40B4-BE49-F238E27FC236}">
                <a16:creationId xmlns:a16="http://schemas.microsoft.com/office/drawing/2014/main" id="{6CFDB8A9-E7ED-A496-D955-EC4AA9B9E157}"/>
              </a:ext>
            </a:extLst>
          </p:cNvPr>
          <p:cNvSpPr>
            <a:spLocks noGrp="1"/>
          </p:cNvSpPr>
          <p:nvPr>
            <p:ph type="body" sz="quarter" idx="48"/>
          </p:nvPr>
        </p:nvSpPr>
        <p:spPr>
          <a:xfrm>
            <a:off x="9144001" y="7339111"/>
            <a:ext cx="113348" cy="1120877"/>
          </a:xfr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algn="ctr">
              <a:defRPr lang="en-GB" sz="1500" b="1" dirty="0">
                <a:solidFill>
                  <a:schemeClr val="lt1">
                    <a:alpha val="0"/>
                  </a:schemeClr>
                </a:solidFill>
              </a:defRPr>
            </a:lvl1pPr>
          </a:lstStyle>
          <a:p>
            <a:pPr lvl="0" algn="ctr"/>
            <a:endParaRPr lang="en-GB" dirty="0"/>
          </a:p>
        </p:txBody>
      </p:sp>
      <p:sp>
        <p:nvSpPr>
          <p:cNvPr id="48" name="Text Placeholder 2">
            <a:extLst>
              <a:ext uri="{FF2B5EF4-FFF2-40B4-BE49-F238E27FC236}">
                <a16:creationId xmlns:a16="http://schemas.microsoft.com/office/drawing/2014/main" id="{95F61A35-347B-6E05-34CB-9EA27C05032E}"/>
              </a:ext>
            </a:extLst>
          </p:cNvPr>
          <p:cNvSpPr>
            <a:spLocks noGrp="1"/>
          </p:cNvSpPr>
          <p:nvPr>
            <p:ph type="body" sz="quarter" idx="49"/>
          </p:nvPr>
        </p:nvSpPr>
        <p:spPr>
          <a:xfrm>
            <a:off x="9483086" y="7929478"/>
            <a:ext cx="7923852" cy="530510"/>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9" name="Text Placeholder 7">
            <a:extLst>
              <a:ext uri="{FF2B5EF4-FFF2-40B4-BE49-F238E27FC236}">
                <a16:creationId xmlns:a16="http://schemas.microsoft.com/office/drawing/2014/main" id="{CF64AFD7-D2E0-6E08-3D73-92A20508657D}"/>
              </a:ext>
            </a:extLst>
          </p:cNvPr>
          <p:cNvSpPr>
            <a:spLocks noGrp="1"/>
          </p:cNvSpPr>
          <p:nvPr>
            <p:ph type="body" sz="quarter" idx="50" hasCustomPrompt="1"/>
          </p:nvPr>
        </p:nvSpPr>
        <p:spPr>
          <a:xfrm>
            <a:off x="9483086" y="7339110"/>
            <a:ext cx="7923852" cy="540000"/>
          </a:xfrm>
        </p:spPr>
        <p:txBody>
          <a:bodyPr anchor="b">
            <a:noAutofit/>
          </a:bodyPr>
          <a:lstStyle>
            <a:lvl1pPr>
              <a:lnSpc>
                <a:spcPct val="100000"/>
              </a:lnSpc>
              <a:spcBef>
                <a:spcPts val="0"/>
              </a:spcBef>
              <a:defRPr sz="2700">
                <a:solidFill>
                  <a:schemeClr val="tx1"/>
                </a:solidFill>
              </a:defRPr>
            </a:lvl1pPr>
          </a:lstStyle>
          <a:p>
            <a:pPr lvl="0"/>
            <a:r>
              <a:rPr lang="en-GB" dirty="0"/>
              <a:t>Location</a:t>
            </a:r>
          </a:p>
        </p:txBody>
      </p:sp>
    </p:spTree>
    <p:extLst>
      <p:ext uri="{BB962C8B-B14F-4D97-AF65-F5344CB8AC3E}">
        <p14:creationId xmlns:p14="http://schemas.microsoft.com/office/powerpoint/2010/main" val="371659640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Us S05V2">
    <p:bg>
      <p:bgPr>
        <a:solidFill>
          <a:schemeClr val="bg1"/>
        </a:solidFill>
        <a:effectLst/>
      </p:bgPr>
    </p:bg>
    <p:spTree>
      <p:nvGrpSpPr>
        <p:cNvPr id="1" name=""/>
        <p:cNvGrpSpPr/>
        <p:nvPr/>
      </p:nvGrpSpPr>
      <p:grpSpPr>
        <a:xfrm>
          <a:off x="0" y="0"/>
          <a:ext cx="0" cy="0"/>
          <a:chOff x="0" y="0"/>
          <a:chExt cx="0" cy="0"/>
        </a:xfrm>
      </p:grpSpPr>
      <p:sp>
        <p:nvSpPr>
          <p:cNvPr id="94" name="Text Placeholder 93">
            <a:extLst>
              <a:ext uri="{FF2B5EF4-FFF2-40B4-BE49-F238E27FC236}">
                <a16:creationId xmlns:a16="http://schemas.microsoft.com/office/drawing/2014/main" id="{D9BF0405-AD83-547B-0BC8-7E0A284143E2}"/>
              </a:ext>
            </a:extLst>
          </p:cNvPr>
          <p:cNvSpPr>
            <a:spLocks noGrp="1"/>
          </p:cNvSpPr>
          <p:nvPr>
            <p:ph type="body" sz="quarter" idx="44"/>
          </p:nvPr>
        </p:nvSpPr>
        <p:spPr>
          <a:xfrm>
            <a:off x="8758637" y="2236787"/>
            <a:ext cx="770726" cy="770726"/>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500" b="1" dirty="0">
                <a:solidFill>
                  <a:schemeClr val="lt1">
                    <a:alpha val="0"/>
                  </a:schemeClr>
                </a:solidFill>
              </a:defRPr>
            </a:lvl1pPr>
          </a:lstStyle>
          <a:p>
            <a:pPr lvl="0" algn="ctr"/>
            <a:endParaRPr lang="en-GB" dirty="0"/>
          </a:p>
        </p:txBody>
      </p:sp>
      <p:sp>
        <p:nvSpPr>
          <p:cNvPr id="92" name="Text Placeholder 91">
            <a:extLst>
              <a:ext uri="{FF2B5EF4-FFF2-40B4-BE49-F238E27FC236}">
                <a16:creationId xmlns:a16="http://schemas.microsoft.com/office/drawing/2014/main" id="{5A5C8D52-CA53-DDEF-C918-B70E6C77F839}"/>
              </a:ext>
            </a:extLst>
          </p:cNvPr>
          <p:cNvSpPr>
            <a:spLocks noGrp="1"/>
          </p:cNvSpPr>
          <p:nvPr>
            <p:ph type="body" sz="quarter" idx="43"/>
          </p:nvPr>
        </p:nvSpPr>
        <p:spPr>
          <a:xfrm>
            <a:off x="8738355" y="3854024"/>
            <a:ext cx="811290" cy="892419"/>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500" b="1" dirty="0">
                <a:solidFill>
                  <a:schemeClr val="lt1">
                    <a:alpha val="0"/>
                  </a:schemeClr>
                </a:solidFill>
              </a:defRPr>
            </a:lvl1pPr>
          </a:lstStyle>
          <a:p>
            <a:pPr lvl="0" algn="ctr"/>
            <a:endParaRPr lang="en-GB" dirty="0"/>
          </a:p>
        </p:txBody>
      </p:sp>
      <p:sp>
        <p:nvSpPr>
          <p:cNvPr id="90" name="Text Placeholder 89">
            <a:extLst>
              <a:ext uri="{FF2B5EF4-FFF2-40B4-BE49-F238E27FC236}">
                <a16:creationId xmlns:a16="http://schemas.microsoft.com/office/drawing/2014/main" id="{017D09F1-F9AE-D1BC-4238-43482288C0A4}"/>
              </a:ext>
            </a:extLst>
          </p:cNvPr>
          <p:cNvSpPr>
            <a:spLocks noGrp="1"/>
          </p:cNvSpPr>
          <p:nvPr>
            <p:ph type="body" sz="quarter" idx="42"/>
          </p:nvPr>
        </p:nvSpPr>
        <p:spPr>
          <a:xfrm>
            <a:off x="8738867" y="5572675"/>
            <a:ext cx="809763" cy="811673"/>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500" b="1" dirty="0">
                <a:solidFill>
                  <a:schemeClr val="lt1">
                    <a:alpha val="0"/>
                  </a:schemeClr>
                </a:solidFill>
              </a:defRPr>
            </a:lvl1pPr>
          </a:lstStyle>
          <a:p>
            <a:pPr lvl="0" algn="ctr"/>
            <a:endParaRPr lang="en-GB" dirty="0"/>
          </a:p>
        </p:txBody>
      </p:sp>
      <p:sp>
        <p:nvSpPr>
          <p:cNvPr id="88" name="Text Placeholder 87">
            <a:extLst>
              <a:ext uri="{FF2B5EF4-FFF2-40B4-BE49-F238E27FC236}">
                <a16:creationId xmlns:a16="http://schemas.microsoft.com/office/drawing/2014/main" id="{9BB716BD-1889-015D-9C0F-E7138A3898D2}"/>
              </a:ext>
            </a:extLst>
          </p:cNvPr>
          <p:cNvSpPr>
            <a:spLocks noGrp="1"/>
          </p:cNvSpPr>
          <p:nvPr>
            <p:ph type="body" sz="quarter" idx="41"/>
          </p:nvPr>
        </p:nvSpPr>
        <p:spPr>
          <a:xfrm>
            <a:off x="8931729" y="7311605"/>
            <a:ext cx="424539" cy="689597"/>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500" b="1" dirty="0">
                <a:solidFill>
                  <a:schemeClr val="lt1">
                    <a:alpha val="0"/>
                  </a:schemeClr>
                </a:solidFill>
              </a:defRPr>
            </a:lvl1pPr>
          </a:lstStyle>
          <a:p>
            <a:pPr lvl="0" algn="ctr"/>
            <a:endParaRPr lang="en-GB" dirty="0"/>
          </a:p>
        </p:txBody>
      </p:sp>
      <p:sp>
        <p:nvSpPr>
          <p:cNvPr id="8" name="Freeform: Shape 7">
            <a:extLst>
              <a:ext uri="{FF2B5EF4-FFF2-40B4-BE49-F238E27FC236}">
                <a16:creationId xmlns:a16="http://schemas.microsoft.com/office/drawing/2014/main" id="{BFAA4F31-FF90-45D7-B2DE-4071CF3B0D54}"/>
              </a:ext>
            </a:extLst>
          </p:cNvPr>
          <p:cNvSpPr/>
          <p:nvPr userDrawn="1"/>
        </p:nvSpPr>
        <p:spPr>
          <a:xfrm>
            <a:off x="1" y="0"/>
            <a:ext cx="2614616" cy="2614613"/>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76302" y="3496616"/>
            <a:ext cx="6543678" cy="3293772"/>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9" name="Freeform: Shape 8">
            <a:extLst>
              <a:ext uri="{FF2B5EF4-FFF2-40B4-BE49-F238E27FC236}">
                <a16:creationId xmlns:a16="http://schemas.microsoft.com/office/drawing/2014/main" id="{91FA46AC-369F-A789-6C23-E8313F5511DB}"/>
              </a:ext>
            </a:extLst>
          </p:cNvPr>
          <p:cNvSpPr/>
          <p:nvPr userDrawn="1"/>
        </p:nvSpPr>
        <p:spPr>
          <a:xfrm flipV="1">
            <a:off x="1" y="7672388"/>
            <a:ext cx="2614616" cy="2614613"/>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11" name="Text Placeholder 7">
            <a:extLst>
              <a:ext uri="{FF2B5EF4-FFF2-40B4-BE49-F238E27FC236}">
                <a16:creationId xmlns:a16="http://schemas.microsoft.com/office/drawing/2014/main" id="{467FFE41-87BA-382B-FABF-2D6AE99DAC88}"/>
              </a:ext>
            </a:extLst>
          </p:cNvPr>
          <p:cNvSpPr>
            <a:spLocks noGrp="1"/>
          </p:cNvSpPr>
          <p:nvPr>
            <p:ph type="body" sz="quarter" idx="13"/>
          </p:nvPr>
        </p:nvSpPr>
        <p:spPr>
          <a:xfrm>
            <a:off x="9859019" y="2064803"/>
            <a:ext cx="7547919" cy="1120877"/>
          </a:xfrm>
        </p:spPr>
        <p:txBody>
          <a:bodyPr anchor="ctr">
            <a:noAutofit/>
          </a:bodyPr>
          <a:lstStyle>
            <a:lvl1pPr>
              <a:lnSpc>
                <a:spcPct val="100000"/>
              </a:lnSpc>
              <a:spcBef>
                <a:spcPts val="0"/>
              </a:spcBef>
              <a:defRPr sz="2700">
                <a:solidFill>
                  <a:schemeClr val="tx1"/>
                </a:solidFill>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p:txBody>
      </p:sp>
      <p:sp>
        <p:nvSpPr>
          <p:cNvPr id="18" name="Text Placeholder 7">
            <a:extLst>
              <a:ext uri="{FF2B5EF4-FFF2-40B4-BE49-F238E27FC236}">
                <a16:creationId xmlns:a16="http://schemas.microsoft.com/office/drawing/2014/main" id="{AEE06FA4-0F97-6F61-C722-9F7239E2DC09}"/>
              </a:ext>
            </a:extLst>
          </p:cNvPr>
          <p:cNvSpPr>
            <a:spLocks noGrp="1"/>
          </p:cNvSpPr>
          <p:nvPr>
            <p:ph type="body" sz="quarter" idx="33"/>
          </p:nvPr>
        </p:nvSpPr>
        <p:spPr>
          <a:xfrm>
            <a:off x="9859019" y="3857620"/>
            <a:ext cx="7547919" cy="1120877"/>
          </a:xfrm>
        </p:spPr>
        <p:txBody>
          <a:bodyPr anchor="ctr">
            <a:noAutofit/>
          </a:bodyPr>
          <a:lstStyle>
            <a:lvl1pPr>
              <a:lnSpc>
                <a:spcPct val="100000"/>
              </a:lnSpc>
              <a:spcBef>
                <a:spcPts val="0"/>
              </a:spcBef>
              <a:defRPr sz="2700">
                <a:solidFill>
                  <a:schemeClr val="tx1"/>
                </a:solidFill>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p:txBody>
      </p:sp>
      <p:sp>
        <p:nvSpPr>
          <p:cNvPr id="19" name="Text Placeholder 7">
            <a:extLst>
              <a:ext uri="{FF2B5EF4-FFF2-40B4-BE49-F238E27FC236}">
                <a16:creationId xmlns:a16="http://schemas.microsoft.com/office/drawing/2014/main" id="{1A2EC03D-0031-5439-382A-06A1EBCCF70B}"/>
              </a:ext>
            </a:extLst>
          </p:cNvPr>
          <p:cNvSpPr>
            <a:spLocks noGrp="1"/>
          </p:cNvSpPr>
          <p:nvPr>
            <p:ph type="body" sz="quarter" idx="36"/>
          </p:nvPr>
        </p:nvSpPr>
        <p:spPr>
          <a:xfrm>
            <a:off x="9859019" y="5308494"/>
            <a:ext cx="7547919" cy="1120877"/>
          </a:xfrm>
        </p:spPr>
        <p:txBody>
          <a:bodyPr anchor="ctr">
            <a:noAutofit/>
          </a:bodyPr>
          <a:lstStyle>
            <a:lvl1pPr>
              <a:lnSpc>
                <a:spcPct val="100000"/>
              </a:lnSpc>
              <a:spcBef>
                <a:spcPts val="0"/>
              </a:spcBef>
              <a:defRPr sz="2700">
                <a:solidFill>
                  <a:schemeClr val="tx1"/>
                </a:solidFill>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p:txBody>
      </p:sp>
      <p:sp>
        <p:nvSpPr>
          <p:cNvPr id="20" name="Text Placeholder 7">
            <a:extLst>
              <a:ext uri="{FF2B5EF4-FFF2-40B4-BE49-F238E27FC236}">
                <a16:creationId xmlns:a16="http://schemas.microsoft.com/office/drawing/2014/main" id="{898D4D79-CC68-5105-005D-DD2DB9447915}"/>
              </a:ext>
            </a:extLst>
          </p:cNvPr>
          <p:cNvSpPr>
            <a:spLocks noGrp="1"/>
          </p:cNvSpPr>
          <p:nvPr>
            <p:ph type="body" sz="quarter" idx="39"/>
          </p:nvPr>
        </p:nvSpPr>
        <p:spPr>
          <a:xfrm>
            <a:off x="9859019" y="7095965"/>
            <a:ext cx="7547919" cy="1120877"/>
          </a:xfrm>
        </p:spPr>
        <p:txBody>
          <a:bodyPr anchor="ctr">
            <a:noAutofit/>
          </a:bodyPr>
          <a:lstStyle>
            <a:lvl1pPr>
              <a:lnSpc>
                <a:spcPct val="100000"/>
              </a:lnSpc>
              <a:spcBef>
                <a:spcPts val="0"/>
              </a:spcBef>
              <a:defRPr sz="2700">
                <a:solidFill>
                  <a:schemeClr val="tx1"/>
                </a:solidFill>
              </a:defRPr>
            </a:lvl1pPr>
            <a:lvl2pPr>
              <a:spcBef>
                <a:spcPts val="600"/>
              </a:spcBef>
              <a:defRPr/>
            </a:lvl2pPr>
            <a:lvl3pPr>
              <a:spcBef>
                <a:spcPts val="600"/>
              </a:spcBef>
              <a:defRPr/>
            </a:lvl3pPr>
            <a:lvl4pPr>
              <a:spcBef>
                <a:spcPts val="600"/>
              </a:spcBef>
              <a:defRPr/>
            </a:lvl4pPr>
            <a:lvl5pPr>
              <a:spcBef>
                <a:spcPts val="600"/>
              </a:spcBef>
              <a:defRPr/>
            </a:lvl5pPr>
          </a:lstStyle>
          <a:p>
            <a:pPr lvl="0"/>
            <a:r>
              <a:rPr lang="en-US" dirty="0"/>
              <a:t>Click to edit Master text styles</a:t>
            </a:r>
          </a:p>
        </p:txBody>
      </p:sp>
    </p:spTree>
    <p:extLst>
      <p:ext uri="{BB962C8B-B14F-4D97-AF65-F5344CB8AC3E}">
        <p14:creationId xmlns:p14="http://schemas.microsoft.com/office/powerpoint/2010/main" val="259125342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hank You S06V1">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5143500" cy="5143494"/>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4" name="Title 1">
            <a:extLst>
              <a:ext uri="{FF2B5EF4-FFF2-40B4-BE49-F238E27FC236}">
                <a16:creationId xmlns:a16="http://schemas.microsoft.com/office/drawing/2014/main" id="{3282F00A-A605-DB2C-17E8-A269DC1DC81A}"/>
              </a:ext>
            </a:extLst>
          </p:cNvPr>
          <p:cNvSpPr>
            <a:spLocks noGrp="1"/>
          </p:cNvSpPr>
          <p:nvPr>
            <p:ph type="ctrTitle"/>
          </p:nvPr>
        </p:nvSpPr>
        <p:spPr>
          <a:xfrm>
            <a:off x="881069" y="876299"/>
            <a:ext cx="14366075" cy="5541140"/>
          </a:xfrm>
          <a:prstGeom prst="rect">
            <a:avLst/>
          </a:prstGeom>
        </p:spPr>
        <p:txBody>
          <a:bodyPr anchor="b">
            <a:noAutofit/>
          </a:bodyPr>
          <a:lstStyle>
            <a:lvl1pPr algn="l">
              <a:defRPr sz="6600">
                <a:solidFill>
                  <a:schemeClr val="tx1"/>
                </a:solidFill>
              </a:defRPr>
            </a:lvl1pPr>
          </a:lstStyle>
          <a:p>
            <a:r>
              <a:rPr lang="en-US" dirty="0"/>
              <a:t>Click to edit Master title style</a:t>
            </a:r>
            <a:endParaRPr lang="en-ID" dirty="0"/>
          </a:p>
        </p:txBody>
      </p:sp>
      <p:sp>
        <p:nvSpPr>
          <p:cNvPr id="5" name="Subtitle 2">
            <a:extLst>
              <a:ext uri="{FF2B5EF4-FFF2-40B4-BE49-F238E27FC236}">
                <a16:creationId xmlns:a16="http://schemas.microsoft.com/office/drawing/2014/main" id="{25FF4370-38BB-6E85-843A-8141988084D5}"/>
              </a:ext>
            </a:extLst>
          </p:cNvPr>
          <p:cNvSpPr>
            <a:spLocks noGrp="1"/>
          </p:cNvSpPr>
          <p:nvPr>
            <p:ph type="subTitle" idx="1"/>
          </p:nvPr>
        </p:nvSpPr>
        <p:spPr>
          <a:xfrm>
            <a:off x="881066" y="6579438"/>
            <a:ext cx="14366075" cy="2135937"/>
          </a:xfrm>
          <a:prstGeom prst="rect">
            <a:avLst/>
          </a:prstGeom>
        </p:spPr>
        <p:txBody>
          <a:bodyPr>
            <a:noAutofit/>
          </a:bodyPr>
          <a:lstStyle>
            <a:lvl1pPr marL="0" indent="0" algn="l">
              <a:lnSpc>
                <a:spcPct val="150000"/>
              </a:lnSpc>
              <a:buNone/>
              <a:defRPr sz="2700" b="0">
                <a:solidFill>
                  <a:schemeClr val="tx1"/>
                </a:solidFill>
              </a:defRPr>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dirty="0"/>
              <a:t>Click to edit Master subtitle style</a:t>
            </a:r>
            <a:endParaRPr lang="en-ID" dirty="0"/>
          </a:p>
        </p:txBody>
      </p:sp>
      <p:sp>
        <p:nvSpPr>
          <p:cNvPr id="6" name="Rectangle 5">
            <a:extLst>
              <a:ext uri="{FF2B5EF4-FFF2-40B4-BE49-F238E27FC236}">
                <a16:creationId xmlns:a16="http://schemas.microsoft.com/office/drawing/2014/main" id="{C436FFF2-2DBB-1CD9-58EF-DC971AA99613}"/>
              </a:ext>
            </a:extLst>
          </p:cNvPr>
          <p:cNvSpPr/>
          <p:nvPr userDrawn="1"/>
        </p:nvSpPr>
        <p:spPr>
          <a:xfrm>
            <a:off x="881066" y="6417438"/>
            <a:ext cx="2325953" cy="16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Tree>
    <p:extLst>
      <p:ext uri="{BB962C8B-B14F-4D97-AF65-F5344CB8AC3E}">
        <p14:creationId xmlns:p14="http://schemas.microsoft.com/office/powerpoint/2010/main" val="279941304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ank You S06V2">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001FB9E8-FFD2-5B94-A9EC-C17430F2B27F}"/>
              </a:ext>
            </a:extLst>
          </p:cNvPr>
          <p:cNvSpPr/>
          <p:nvPr userDrawn="1"/>
        </p:nvSpPr>
        <p:spPr>
          <a:xfrm>
            <a:off x="0" y="2314380"/>
            <a:ext cx="2835714" cy="5658240"/>
          </a:xfrm>
          <a:custGeom>
            <a:avLst/>
            <a:gdLst>
              <a:gd name="connsiteX0" fmla="*/ 3776 w 1623776"/>
              <a:gd name="connsiteY0" fmla="*/ 0 h 3240000"/>
              <a:gd name="connsiteX1" fmla="*/ 0 w 1623776"/>
              <a:gd name="connsiteY1" fmla="*/ 191 h 3240000"/>
              <a:gd name="connsiteX2" fmla="*/ 0 w 1623776"/>
              <a:gd name="connsiteY2" fmla="*/ 3239810 h 3240000"/>
              <a:gd name="connsiteX3" fmla="*/ 3776 w 1623776"/>
              <a:gd name="connsiteY3" fmla="*/ 3240000 h 3240000"/>
              <a:gd name="connsiteX4" fmla="*/ 1623776 w 1623776"/>
              <a:gd name="connsiteY4" fmla="*/ 1620000 h 3240000"/>
              <a:gd name="connsiteX5" fmla="*/ 3776 w 1623776"/>
              <a:gd name="connsiteY5"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776" h="3240000">
                <a:moveTo>
                  <a:pt x="3776" y="0"/>
                </a:moveTo>
                <a:lnTo>
                  <a:pt x="0" y="191"/>
                </a:lnTo>
                <a:lnTo>
                  <a:pt x="0" y="3239810"/>
                </a:lnTo>
                <a:lnTo>
                  <a:pt x="3776" y="3240000"/>
                </a:lnTo>
                <a:cubicBezTo>
                  <a:pt x="898477" y="3240000"/>
                  <a:pt x="1623776" y="2514701"/>
                  <a:pt x="1623776" y="1620000"/>
                </a:cubicBezTo>
                <a:cubicBezTo>
                  <a:pt x="1623776" y="725299"/>
                  <a:pt x="898477" y="0"/>
                  <a:pt x="3776"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solidFill>
                <a:schemeClr val="tx1"/>
              </a:solidFill>
            </a:endParaRPr>
          </a:p>
        </p:txBody>
      </p:sp>
      <p:sp>
        <p:nvSpPr>
          <p:cNvPr id="15" name="Freeform: Shape 14">
            <a:extLst>
              <a:ext uri="{FF2B5EF4-FFF2-40B4-BE49-F238E27FC236}">
                <a16:creationId xmlns:a16="http://schemas.microsoft.com/office/drawing/2014/main" id="{7BBEC518-0BEE-8EE2-B20F-6E73D5849DD7}"/>
              </a:ext>
            </a:extLst>
          </p:cNvPr>
          <p:cNvSpPr/>
          <p:nvPr userDrawn="1"/>
        </p:nvSpPr>
        <p:spPr>
          <a:xfrm flipH="1">
            <a:off x="15452286" y="2314380"/>
            <a:ext cx="2835714" cy="5658240"/>
          </a:xfrm>
          <a:custGeom>
            <a:avLst/>
            <a:gdLst>
              <a:gd name="connsiteX0" fmla="*/ 3776 w 1623776"/>
              <a:gd name="connsiteY0" fmla="*/ 0 h 3240000"/>
              <a:gd name="connsiteX1" fmla="*/ 0 w 1623776"/>
              <a:gd name="connsiteY1" fmla="*/ 191 h 3240000"/>
              <a:gd name="connsiteX2" fmla="*/ 0 w 1623776"/>
              <a:gd name="connsiteY2" fmla="*/ 3239810 h 3240000"/>
              <a:gd name="connsiteX3" fmla="*/ 3776 w 1623776"/>
              <a:gd name="connsiteY3" fmla="*/ 3240000 h 3240000"/>
              <a:gd name="connsiteX4" fmla="*/ 1623776 w 1623776"/>
              <a:gd name="connsiteY4" fmla="*/ 1620000 h 3240000"/>
              <a:gd name="connsiteX5" fmla="*/ 3776 w 1623776"/>
              <a:gd name="connsiteY5"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776" h="3240000">
                <a:moveTo>
                  <a:pt x="3776" y="0"/>
                </a:moveTo>
                <a:lnTo>
                  <a:pt x="0" y="191"/>
                </a:lnTo>
                <a:lnTo>
                  <a:pt x="0" y="3239810"/>
                </a:lnTo>
                <a:lnTo>
                  <a:pt x="3776" y="3240000"/>
                </a:lnTo>
                <a:cubicBezTo>
                  <a:pt x="898477" y="3240000"/>
                  <a:pt x="1623776" y="2514701"/>
                  <a:pt x="1623776" y="1620000"/>
                </a:cubicBezTo>
                <a:cubicBezTo>
                  <a:pt x="1623776" y="725299"/>
                  <a:pt x="898477" y="0"/>
                  <a:pt x="3776"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solidFill>
                <a:schemeClr val="tx1"/>
              </a:solidFill>
            </a:endParaRPr>
          </a:p>
        </p:txBody>
      </p:sp>
      <p:sp>
        <p:nvSpPr>
          <p:cNvPr id="4" name="Title 1">
            <a:extLst>
              <a:ext uri="{FF2B5EF4-FFF2-40B4-BE49-F238E27FC236}">
                <a16:creationId xmlns:a16="http://schemas.microsoft.com/office/drawing/2014/main" id="{3282F00A-A605-DB2C-17E8-A269DC1DC81A}"/>
              </a:ext>
            </a:extLst>
          </p:cNvPr>
          <p:cNvSpPr>
            <a:spLocks noGrp="1"/>
          </p:cNvSpPr>
          <p:nvPr>
            <p:ph type="ctrTitle"/>
          </p:nvPr>
        </p:nvSpPr>
        <p:spPr>
          <a:xfrm>
            <a:off x="1981207" y="3007563"/>
            <a:ext cx="14366075" cy="2135937"/>
          </a:xfrm>
          <a:prstGeom prst="rect">
            <a:avLst/>
          </a:prstGeom>
        </p:spPr>
        <p:txBody>
          <a:bodyPr anchor="b">
            <a:noAutofit/>
          </a:bodyPr>
          <a:lstStyle>
            <a:lvl1pPr algn="ctr">
              <a:defRPr sz="6600">
                <a:solidFill>
                  <a:schemeClr val="tx1"/>
                </a:solidFill>
              </a:defRPr>
            </a:lvl1pPr>
          </a:lstStyle>
          <a:p>
            <a:r>
              <a:rPr lang="en-US" dirty="0"/>
              <a:t>Click to edit Master title style</a:t>
            </a:r>
            <a:endParaRPr lang="en-ID" dirty="0"/>
          </a:p>
        </p:txBody>
      </p:sp>
      <p:sp>
        <p:nvSpPr>
          <p:cNvPr id="5" name="Subtitle 2">
            <a:extLst>
              <a:ext uri="{FF2B5EF4-FFF2-40B4-BE49-F238E27FC236}">
                <a16:creationId xmlns:a16="http://schemas.microsoft.com/office/drawing/2014/main" id="{25FF4370-38BB-6E85-843A-8141988084D5}"/>
              </a:ext>
            </a:extLst>
          </p:cNvPr>
          <p:cNvSpPr>
            <a:spLocks noGrp="1"/>
          </p:cNvSpPr>
          <p:nvPr>
            <p:ph type="subTitle" idx="1"/>
          </p:nvPr>
        </p:nvSpPr>
        <p:spPr>
          <a:xfrm>
            <a:off x="1981207" y="5305500"/>
            <a:ext cx="14366075" cy="2135937"/>
          </a:xfrm>
          <a:prstGeom prst="rect">
            <a:avLst/>
          </a:prstGeom>
        </p:spPr>
        <p:txBody>
          <a:bodyPr>
            <a:noAutofit/>
          </a:bodyPr>
          <a:lstStyle>
            <a:lvl1pPr marL="0" indent="0" algn="ctr">
              <a:lnSpc>
                <a:spcPct val="150000"/>
              </a:lnSpc>
              <a:buNone/>
              <a:defRPr sz="2700" b="0">
                <a:solidFill>
                  <a:schemeClr val="tx1"/>
                </a:solidFill>
              </a:defRPr>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dirty="0"/>
              <a:t>Click to edit Master subtitle style</a:t>
            </a:r>
            <a:endParaRPr lang="en-ID" dirty="0"/>
          </a:p>
        </p:txBody>
      </p:sp>
      <p:sp>
        <p:nvSpPr>
          <p:cNvPr id="6" name="Rectangle 5">
            <a:extLst>
              <a:ext uri="{FF2B5EF4-FFF2-40B4-BE49-F238E27FC236}">
                <a16:creationId xmlns:a16="http://schemas.microsoft.com/office/drawing/2014/main" id="{C436FFF2-2DBB-1CD9-58EF-DC971AA99613}"/>
              </a:ext>
            </a:extLst>
          </p:cNvPr>
          <p:cNvSpPr/>
          <p:nvPr userDrawn="1"/>
        </p:nvSpPr>
        <p:spPr>
          <a:xfrm>
            <a:off x="8001268" y="5143500"/>
            <a:ext cx="2325953" cy="16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Tree>
    <p:extLst>
      <p:ext uri="{BB962C8B-B14F-4D97-AF65-F5344CB8AC3E}">
        <p14:creationId xmlns:p14="http://schemas.microsoft.com/office/powerpoint/2010/main" val="198241573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S06V3">
    <p:bg>
      <p:bgPr>
        <a:solidFill>
          <a:schemeClr val="bg1"/>
        </a:solidFill>
        <a:effectLst/>
      </p:bgPr>
    </p:bg>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001FB9E8-FFD2-5B94-A9EC-C17430F2B27F}"/>
              </a:ext>
            </a:extLst>
          </p:cNvPr>
          <p:cNvSpPr/>
          <p:nvPr userDrawn="1"/>
        </p:nvSpPr>
        <p:spPr>
          <a:xfrm rot="5400000">
            <a:off x="7726143" y="-1411263"/>
            <a:ext cx="2835714" cy="5658240"/>
          </a:xfrm>
          <a:custGeom>
            <a:avLst/>
            <a:gdLst>
              <a:gd name="connsiteX0" fmla="*/ 3776 w 1623776"/>
              <a:gd name="connsiteY0" fmla="*/ 0 h 3240000"/>
              <a:gd name="connsiteX1" fmla="*/ 0 w 1623776"/>
              <a:gd name="connsiteY1" fmla="*/ 191 h 3240000"/>
              <a:gd name="connsiteX2" fmla="*/ 0 w 1623776"/>
              <a:gd name="connsiteY2" fmla="*/ 3239810 h 3240000"/>
              <a:gd name="connsiteX3" fmla="*/ 3776 w 1623776"/>
              <a:gd name="connsiteY3" fmla="*/ 3240000 h 3240000"/>
              <a:gd name="connsiteX4" fmla="*/ 1623776 w 1623776"/>
              <a:gd name="connsiteY4" fmla="*/ 1620000 h 3240000"/>
              <a:gd name="connsiteX5" fmla="*/ 3776 w 1623776"/>
              <a:gd name="connsiteY5" fmla="*/ 0 h 324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3776" h="3240000">
                <a:moveTo>
                  <a:pt x="3776" y="0"/>
                </a:moveTo>
                <a:lnTo>
                  <a:pt x="0" y="191"/>
                </a:lnTo>
                <a:lnTo>
                  <a:pt x="0" y="3239810"/>
                </a:lnTo>
                <a:lnTo>
                  <a:pt x="3776" y="3240000"/>
                </a:lnTo>
                <a:cubicBezTo>
                  <a:pt x="898477" y="3240000"/>
                  <a:pt x="1623776" y="2514701"/>
                  <a:pt x="1623776" y="1620000"/>
                </a:cubicBezTo>
                <a:cubicBezTo>
                  <a:pt x="1623776" y="725299"/>
                  <a:pt x="898477" y="0"/>
                  <a:pt x="3776"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solidFill>
                <a:schemeClr val="tx1"/>
              </a:solidFill>
            </a:endParaRPr>
          </a:p>
        </p:txBody>
      </p:sp>
      <p:sp>
        <p:nvSpPr>
          <p:cNvPr id="4" name="Title 1">
            <a:extLst>
              <a:ext uri="{FF2B5EF4-FFF2-40B4-BE49-F238E27FC236}">
                <a16:creationId xmlns:a16="http://schemas.microsoft.com/office/drawing/2014/main" id="{3282F00A-A605-DB2C-17E8-A269DC1DC81A}"/>
              </a:ext>
            </a:extLst>
          </p:cNvPr>
          <p:cNvSpPr>
            <a:spLocks noGrp="1"/>
          </p:cNvSpPr>
          <p:nvPr>
            <p:ph type="ctrTitle"/>
          </p:nvPr>
        </p:nvSpPr>
        <p:spPr>
          <a:xfrm>
            <a:off x="1981207" y="3007563"/>
            <a:ext cx="14366075" cy="2135937"/>
          </a:xfrm>
          <a:prstGeom prst="rect">
            <a:avLst/>
          </a:prstGeom>
        </p:spPr>
        <p:txBody>
          <a:bodyPr anchor="b">
            <a:noAutofit/>
          </a:bodyPr>
          <a:lstStyle>
            <a:lvl1pPr algn="ctr">
              <a:defRPr sz="6600">
                <a:solidFill>
                  <a:schemeClr val="tx1"/>
                </a:solidFill>
              </a:defRPr>
            </a:lvl1pPr>
          </a:lstStyle>
          <a:p>
            <a:r>
              <a:rPr lang="en-US" dirty="0"/>
              <a:t>Click to edit Master title style</a:t>
            </a:r>
            <a:endParaRPr lang="en-ID" dirty="0"/>
          </a:p>
        </p:txBody>
      </p:sp>
      <p:sp>
        <p:nvSpPr>
          <p:cNvPr id="5" name="Subtitle 2">
            <a:extLst>
              <a:ext uri="{FF2B5EF4-FFF2-40B4-BE49-F238E27FC236}">
                <a16:creationId xmlns:a16="http://schemas.microsoft.com/office/drawing/2014/main" id="{25FF4370-38BB-6E85-843A-8141988084D5}"/>
              </a:ext>
            </a:extLst>
          </p:cNvPr>
          <p:cNvSpPr>
            <a:spLocks noGrp="1"/>
          </p:cNvSpPr>
          <p:nvPr>
            <p:ph type="subTitle" idx="1"/>
          </p:nvPr>
        </p:nvSpPr>
        <p:spPr>
          <a:xfrm>
            <a:off x="1981207" y="5305500"/>
            <a:ext cx="14366075" cy="2135937"/>
          </a:xfrm>
          <a:prstGeom prst="rect">
            <a:avLst/>
          </a:prstGeom>
        </p:spPr>
        <p:txBody>
          <a:bodyPr>
            <a:noAutofit/>
          </a:bodyPr>
          <a:lstStyle>
            <a:lvl1pPr marL="0" indent="0" algn="ctr">
              <a:lnSpc>
                <a:spcPct val="150000"/>
              </a:lnSpc>
              <a:buNone/>
              <a:defRPr sz="2700" b="0">
                <a:solidFill>
                  <a:schemeClr val="tx1"/>
                </a:solidFill>
              </a:defRPr>
            </a:lvl1pPr>
            <a:lvl2pPr marL="685784" indent="0" algn="ctr">
              <a:buNone/>
              <a:defRPr sz="3000"/>
            </a:lvl2pPr>
            <a:lvl3pPr marL="1371566" indent="0" algn="ctr">
              <a:buNone/>
              <a:defRPr sz="2700"/>
            </a:lvl3pPr>
            <a:lvl4pPr marL="2057349" indent="0" algn="ctr">
              <a:buNone/>
              <a:defRPr sz="2400"/>
            </a:lvl4pPr>
            <a:lvl5pPr marL="2743131" indent="0" algn="ctr">
              <a:buNone/>
              <a:defRPr sz="2400"/>
            </a:lvl5pPr>
            <a:lvl6pPr marL="3428915" indent="0" algn="ctr">
              <a:buNone/>
              <a:defRPr sz="2400"/>
            </a:lvl6pPr>
            <a:lvl7pPr marL="4114697" indent="0" algn="ctr">
              <a:buNone/>
              <a:defRPr sz="2400"/>
            </a:lvl7pPr>
            <a:lvl8pPr marL="4800480" indent="0" algn="ctr">
              <a:buNone/>
              <a:defRPr sz="2400"/>
            </a:lvl8pPr>
            <a:lvl9pPr marL="5486264" indent="0" algn="ctr">
              <a:buNone/>
              <a:defRPr sz="2400"/>
            </a:lvl9pPr>
          </a:lstStyle>
          <a:p>
            <a:r>
              <a:rPr lang="en-US" dirty="0"/>
              <a:t>Click to edit Master subtitle style</a:t>
            </a:r>
            <a:endParaRPr lang="en-ID" dirty="0"/>
          </a:p>
        </p:txBody>
      </p:sp>
      <p:sp>
        <p:nvSpPr>
          <p:cNvPr id="6" name="Rectangle 5">
            <a:extLst>
              <a:ext uri="{FF2B5EF4-FFF2-40B4-BE49-F238E27FC236}">
                <a16:creationId xmlns:a16="http://schemas.microsoft.com/office/drawing/2014/main" id="{C436FFF2-2DBB-1CD9-58EF-DC971AA99613}"/>
              </a:ext>
            </a:extLst>
          </p:cNvPr>
          <p:cNvSpPr/>
          <p:nvPr userDrawn="1"/>
        </p:nvSpPr>
        <p:spPr>
          <a:xfrm>
            <a:off x="8001268" y="5143500"/>
            <a:ext cx="2325953" cy="162000"/>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Tree>
    <p:extLst>
      <p:ext uri="{BB962C8B-B14F-4D97-AF65-F5344CB8AC3E}">
        <p14:creationId xmlns:p14="http://schemas.microsoft.com/office/powerpoint/2010/main" val="382818831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ntents S08V1">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876301"/>
            <a:ext cx="16525875"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4" name="Content Placeholder 3">
            <a:extLst>
              <a:ext uri="{FF2B5EF4-FFF2-40B4-BE49-F238E27FC236}">
                <a16:creationId xmlns:a16="http://schemas.microsoft.com/office/drawing/2014/main" id="{87710F97-4F79-635A-8480-E67B297F3F47}"/>
              </a:ext>
            </a:extLst>
          </p:cNvPr>
          <p:cNvSpPr>
            <a:spLocks noGrp="1"/>
          </p:cNvSpPr>
          <p:nvPr>
            <p:ph sz="quarter" idx="10"/>
          </p:nvPr>
        </p:nvSpPr>
        <p:spPr>
          <a:xfrm>
            <a:off x="881063" y="3186113"/>
            <a:ext cx="16525875" cy="6224588"/>
          </a:xfrm>
        </p:spPr>
        <p:txBody>
          <a:bodyPr/>
          <a:lstStyle>
            <a:lvl1pPr marL="428625" indent="-428625">
              <a:buClr>
                <a:schemeClr val="accent1"/>
              </a:buClr>
              <a:buFont typeface="Wingdings" panose="05000000000000000000" pitchFamily="2" charset="2"/>
              <a:buChar char="§"/>
              <a:defRPr sz="2700" b="0">
                <a:solidFill>
                  <a:schemeClr val="tx1"/>
                </a:solidFill>
              </a:defRPr>
            </a:lvl1pPr>
            <a:lvl2pPr marL="1114409" indent="-428625">
              <a:buClr>
                <a:schemeClr val="accent1"/>
              </a:buClr>
              <a:buFont typeface="Wingdings" panose="05000000000000000000" pitchFamily="2" charset="2"/>
              <a:buChar char="§"/>
              <a:defRPr sz="2400">
                <a:solidFill>
                  <a:schemeClr val="tx1"/>
                </a:solidFill>
              </a:defRPr>
            </a:lvl2pPr>
            <a:lvl3pPr marL="1800191" indent="-428625">
              <a:buClr>
                <a:schemeClr val="accent1"/>
              </a:buClr>
              <a:buFont typeface="Wingdings" panose="05000000000000000000" pitchFamily="2" charset="2"/>
              <a:buChar char="§"/>
              <a:defRPr sz="2100">
                <a:solidFill>
                  <a:schemeClr val="tx1"/>
                </a:solidFill>
              </a:defRPr>
            </a:lvl3pPr>
            <a:lvl4pPr marL="2314524" indent="-257175">
              <a:buClr>
                <a:schemeClr val="accent1"/>
              </a:buClr>
              <a:buFont typeface="Wingdings" panose="05000000000000000000" pitchFamily="2" charset="2"/>
              <a:buChar char="§"/>
              <a:defRPr sz="1800">
                <a:solidFill>
                  <a:schemeClr val="tx1"/>
                </a:solidFill>
              </a:defRPr>
            </a:lvl4pPr>
            <a:lvl5pPr marL="3000308" indent="-257175">
              <a:buClr>
                <a:schemeClr val="accent1"/>
              </a:buClr>
              <a:buFont typeface="Wingdings" panose="05000000000000000000" pitchFamily="2" charset="2"/>
              <a:buChar cha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52458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am S07V1">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876301"/>
            <a:ext cx="16525875"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5" name="Rectangle 4">
            <a:extLst>
              <a:ext uri="{FF2B5EF4-FFF2-40B4-BE49-F238E27FC236}">
                <a16:creationId xmlns:a16="http://schemas.microsoft.com/office/drawing/2014/main" id="{A9C58487-FAF6-6FA2-6EE6-AF55ED7E11BD}"/>
              </a:ext>
            </a:extLst>
          </p:cNvPr>
          <p:cNvSpPr/>
          <p:nvPr userDrawn="1"/>
        </p:nvSpPr>
        <p:spPr>
          <a:xfrm>
            <a:off x="881063" y="2790825"/>
            <a:ext cx="2509431" cy="27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6" name="Picture Placeholder 3">
            <a:extLst>
              <a:ext uri="{FF2B5EF4-FFF2-40B4-BE49-F238E27FC236}">
                <a16:creationId xmlns:a16="http://schemas.microsoft.com/office/drawing/2014/main" id="{A60A65A1-5F85-B33B-EA28-74D5F976D7D6}"/>
              </a:ext>
            </a:extLst>
          </p:cNvPr>
          <p:cNvSpPr>
            <a:spLocks noGrp="1"/>
          </p:cNvSpPr>
          <p:nvPr>
            <p:ph type="pic" sz="quarter" idx="12"/>
          </p:nvPr>
        </p:nvSpPr>
        <p:spPr>
          <a:xfrm>
            <a:off x="1069154" y="2978639"/>
            <a:ext cx="6298029" cy="6432062"/>
          </a:xfrm>
          <a:solidFill>
            <a:schemeClr val="accent2"/>
          </a:solidFill>
        </p:spPr>
        <p:txBody>
          <a:bodyPr vert="horz" lIns="91440" tIns="45720" rIns="91440" bIns="45720" rtlCol="0" anchor="ctr">
            <a:noAutofit/>
          </a:bodyPr>
          <a:lstStyle>
            <a:lvl1pPr>
              <a:defRPr lang="en-ID" sz="2100"/>
            </a:lvl1pPr>
          </a:lstStyle>
          <a:p>
            <a:pPr lvl="0" algn="ctr"/>
            <a:endParaRPr lang="en-ID"/>
          </a:p>
        </p:txBody>
      </p:sp>
      <p:sp>
        <p:nvSpPr>
          <p:cNvPr id="7" name="Text Placeholder 2">
            <a:extLst>
              <a:ext uri="{FF2B5EF4-FFF2-40B4-BE49-F238E27FC236}">
                <a16:creationId xmlns:a16="http://schemas.microsoft.com/office/drawing/2014/main" id="{B9739D3D-43C6-568B-C822-71725DFDDE2B}"/>
              </a:ext>
            </a:extLst>
          </p:cNvPr>
          <p:cNvSpPr>
            <a:spLocks noGrp="1"/>
          </p:cNvSpPr>
          <p:nvPr>
            <p:ph type="body" sz="quarter" idx="15" hasCustomPrompt="1"/>
          </p:nvPr>
        </p:nvSpPr>
        <p:spPr>
          <a:xfrm>
            <a:off x="7800974" y="3569006"/>
            <a:ext cx="9605964" cy="540000"/>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9" name="Text Placeholder 7">
            <a:extLst>
              <a:ext uri="{FF2B5EF4-FFF2-40B4-BE49-F238E27FC236}">
                <a16:creationId xmlns:a16="http://schemas.microsoft.com/office/drawing/2014/main" id="{0FDDC7E6-D45A-8771-B382-2AB8909D9FAC}"/>
              </a:ext>
            </a:extLst>
          </p:cNvPr>
          <p:cNvSpPr>
            <a:spLocks noGrp="1"/>
          </p:cNvSpPr>
          <p:nvPr>
            <p:ph type="body" sz="quarter" idx="16" hasCustomPrompt="1"/>
          </p:nvPr>
        </p:nvSpPr>
        <p:spPr>
          <a:xfrm>
            <a:off x="7800974" y="2978639"/>
            <a:ext cx="9605964" cy="540000"/>
          </a:xfrm>
        </p:spPr>
        <p:txBody>
          <a:bodyPr anchor="b">
            <a:noAutofit/>
          </a:bodyPr>
          <a:lstStyle>
            <a:lvl1pPr>
              <a:lnSpc>
                <a:spcPct val="100000"/>
              </a:lnSpc>
              <a:spcBef>
                <a:spcPts val="0"/>
              </a:spcBef>
              <a:defRPr sz="2700">
                <a:solidFill>
                  <a:schemeClr val="tx1"/>
                </a:solidFill>
              </a:defRPr>
            </a:lvl1pPr>
          </a:lstStyle>
          <a:p>
            <a:pPr lvl="0"/>
            <a:r>
              <a:rPr lang="en-GB" dirty="0"/>
              <a:t>Name</a:t>
            </a:r>
          </a:p>
        </p:txBody>
      </p:sp>
      <p:sp>
        <p:nvSpPr>
          <p:cNvPr id="10" name="Text Placeholder 2">
            <a:extLst>
              <a:ext uri="{FF2B5EF4-FFF2-40B4-BE49-F238E27FC236}">
                <a16:creationId xmlns:a16="http://schemas.microsoft.com/office/drawing/2014/main" id="{D7DB3D4D-4280-F558-BF92-F16B9874E243}"/>
              </a:ext>
            </a:extLst>
          </p:cNvPr>
          <p:cNvSpPr>
            <a:spLocks noGrp="1"/>
          </p:cNvSpPr>
          <p:nvPr>
            <p:ph type="body" sz="quarter" idx="17" hasCustomPrompt="1"/>
          </p:nvPr>
        </p:nvSpPr>
        <p:spPr>
          <a:xfrm>
            <a:off x="7800974" y="4163605"/>
            <a:ext cx="9605964" cy="5247095"/>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Description</a:t>
            </a:r>
          </a:p>
        </p:txBody>
      </p:sp>
    </p:spTree>
    <p:extLst>
      <p:ext uri="{BB962C8B-B14F-4D97-AF65-F5344CB8AC3E}">
        <p14:creationId xmlns:p14="http://schemas.microsoft.com/office/powerpoint/2010/main" val="307487569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eam S07V2">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876301"/>
            <a:ext cx="16525875"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5" name="Rectangle 4">
            <a:extLst>
              <a:ext uri="{FF2B5EF4-FFF2-40B4-BE49-F238E27FC236}">
                <a16:creationId xmlns:a16="http://schemas.microsoft.com/office/drawing/2014/main" id="{A9C58487-FAF6-6FA2-6EE6-AF55ED7E11BD}"/>
              </a:ext>
            </a:extLst>
          </p:cNvPr>
          <p:cNvSpPr/>
          <p:nvPr userDrawn="1"/>
        </p:nvSpPr>
        <p:spPr>
          <a:xfrm>
            <a:off x="1530897" y="3605686"/>
            <a:ext cx="1084458" cy="1166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6" name="Picture Placeholder 3">
            <a:extLst>
              <a:ext uri="{FF2B5EF4-FFF2-40B4-BE49-F238E27FC236}">
                <a16:creationId xmlns:a16="http://schemas.microsoft.com/office/drawing/2014/main" id="{A60A65A1-5F85-B33B-EA28-74D5F976D7D6}"/>
              </a:ext>
            </a:extLst>
          </p:cNvPr>
          <p:cNvSpPr>
            <a:spLocks noGrp="1"/>
          </p:cNvSpPr>
          <p:nvPr>
            <p:ph type="pic" sz="quarter" idx="12"/>
          </p:nvPr>
        </p:nvSpPr>
        <p:spPr>
          <a:xfrm>
            <a:off x="1718988" y="3793499"/>
            <a:ext cx="2643738" cy="2700002"/>
          </a:xfrm>
          <a:solidFill>
            <a:schemeClr val="accent2"/>
          </a:solidFill>
        </p:spPr>
        <p:txBody>
          <a:bodyPr/>
          <a:lstStyle>
            <a:lvl1pPr>
              <a:defRPr>
                <a:solidFill>
                  <a:schemeClr val="tx1"/>
                </a:solidFill>
              </a:defRPr>
            </a:lvl1pPr>
          </a:lstStyle>
          <a:p>
            <a:endParaRPr lang="en-ID"/>
          </a:p>
        </p:txBody>
      </p:sp>
      <p:sp>
        <p:nvSpPr>
          <p:cNvPr id="7" name="Text Placeholder 2">
            <a:extLst>
              <a:ext uri="{FF2B5EF4-FFF2-40B4-BE49-F238E27FC236}">
                <a16:creationId xmlns:a16="http://schemas.microsoft.com/office/drawing/2014/main" id="{B9739D3D-43C6-568B-C822-71725DFDDE2B}"/>
              </a:ext>
            </a:extLst>
          </p:cNvPr>
          <p:cNvSpPr>
            <a:spLocks noGrp="1"/>
          </p:cNvSpPr>
          <p:nvPr>
            <p:ph type="body" sz="quarter" idx="15" hasCustomPrompt="1"/>
          </p:nvPr>
        </p:nvSpPr>
        <p:spPr>
          <a:xfrm>
            <a:off x="1316585" y="7769531"/>
            <a:ext cx="3457577" cy="5400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9" name="Text Placeholder 7">
            <a:extLst>
              <a:ext uri="{FF2B5EF4-FFF2-40B4-BE49-F238E27FC236}">
                <a16:creationId xmlns:a16="http://schemas.microsoft.com/office/drawing/2014/main" id="{0FDDC7E6-D45A-8771-B382-2AB8909D9FAC}"/>
              </a:ext>
            </a:extLst>
          </p:cNvPr>
          <p:cNvSpPr>
            <a:spLocks noGrp="1"/>
          </p:cNvSpPr>
          <p:nvPr>
            <p:ph type="body" sz="quarter" idx="16" hasCustomPrompt="1"/>
          </p:nvPr>
        </p:nvSpPr>
        <p:spPr>
          <a:xfrm>
            <a:off x="1316585" y="7179164"/>
            <a:ext cx="3457577" cy="540000"/>
          </a:xfrm>
        </p:spPr>
        <p:txBody>
          <a:bodyPr anchor="b">
            <a:noAutofit/>
          </a:bodyPr>
          <a:lstStyle>
            <a:lvl1pPr algn="ctr">
              <a:lnSpc>
                <a:spcPct val="100000"/>
              </a:lnSpc>
              <a:spcBef>
                <a:spcPts val="0"/>
              </a:spcBef>
              <a:defRPr sz="2700">
                <a:solidFill>
                  <a:schemeClr val="tx1"/>
                </a:solidFill>
              </a:defRPr>
            </a:lvl1pPr>
          </a:lstStyle>
          <a:p>
            <a:pPr lvl="0"/>
            <a:r>
              <a:rPr lang="en-GB" dirty="0"/>
              <a:t>Name</a:t>
            </a:r>
          </a:p>
        </p:txBody>
      </p:sp>
      <p:sp>
        <p:nvSpPr>
          <p:cNvPr id="3" name="Rectangle 2">
            <a:extLst>
              <a:ext uri="{FF2B5EF4-FFF2-40B4-BE49-F238E27FC236}">
                <a16:creationId xmlns:a16="http://schemas.microsoft.com/office/drawing/2014/main" id="{66574410-6D2F-55A1-8E39-660141E6EF1C}"/>
              </a:ext>
            </a:extLst>
          </p:cNvPr>
          <p:cNvSpPr/>
          <p:nvPr userDrawn="1"/>
        </p:nvSpPr>
        <p:spPr>
          <a:xfrm>
            <a:off x="7634040" y="3605686"/>
            <a:ext cx="1084458" cy="1166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4" name="Picture Placeholder 3">
            <a:extLst>
              <a:ext uri="{FF2B5EF4-FFF2-40B4-BE49-F238E27FC236}">
                <a16:creationId xmlns:a16="http://schemas.microsoft.com/office/drawing/2014/main" id="{68C0A5A9-8E77-9BAC-76E0-26033140D6F9}"/>
              </a:ext>
            </a:extLst>
          </p:cNvPr>
          <p:cNvSpPr>
            <a:spLocks noGrp="1"/>
          </p:cNvSpPr>
          <p:nvPr>
            <p:ph type="pic" sz="quarter" idx="17"/>
          </p:nvPr>
        </p:nvSpPr>
        <p:spPr>
          <a:xfrm>
            <a:off x="7822131" y="3793499"/>
            <a:ext cx="2643738" cy="2700002"/>
          </a:xfrm>
          <a:solidFill>
            <a:schemeClr val="accent2"/>
          </a:solidFill>
        </p:spPr>
        <p:txBody>
          <a:bodyPr/>
          <a:lstStyle>
            <a:lvl1pPr>
              <a:defRPr>
                <a:solidFill>
                  <a:schemeClr val="tx1"/>
                </a:solidFill>
              </a:defRPr>
            </a:lvl1pPr>
          </a:lstStyle>
          <a:p>
            <a:endParaRPr lang="en-ID"/>
          </a:p>
        </p:txBody>
      </p:sp>
      <p:sp>
        <p:nvSpPr>
          <p:cNvPr id="8" name="Text Placeholder 2">
            <a:extLst>
              <a:ext uri="{FF2B5EF4-FFF2-40B4-BE49-F238E27FC236}">
                <a16:creationId xmlns:a16="http://schemas.microsoft.com/office/drawing/2014/main" id="{8643AD8B-BAE3-3848-73D3-62FAD7D0D089}"/>
              </a:ext>
            </a:extLst>
          </p:cNvPr>
          <p:cNvSpPr>
            <a:spLocks noGrp="1"/>
          </p:cNvSpPr>
          <p:nvPr>
            <p:ph type="body" sz="quarter" idx="18" hasCustomPrompt="1"/>
          </p:nvPr>
        </p:nvSpPr>
        <p:spPr>
          <a:xfrm>
            <a:off x="7419728" y="7769531"/>
            <a:ext cx="3457577" cy="5400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11" name="Text Placeholder 7">
            <a:extLst>
              <a:ext uri="{FF2B5EF4-FFF2-40B4-BE49-F238E27FC236}">
                <a16:creationId xmlns:a16="http://schemas.microsoft.com/office/drawing/2014/main" id="{99CF8509-C7EC-79D3-7411-F26B02D10736}"/>
              </a:ext>
            </a:extLst>
          </p:cNvPr>
          <p:cNvSpPr>
            <a:spLocks noGrp="1"/>
          </p:cNvSpPr>
          <p:nvPr>
            <p:ph type="body" sz="quarter" idx="19" hasCustomPrompt="1"/>
          </p:nvPr>
        </p:nvSpPr>
        <p:spPr>
          <a:xfrm>
            <a:off x="7419728" y="7179164"/>
            <a:ext cx="3457577" cy="540000"/>
          </a:xfrm>
        </p:spPr>
        <p:txBody>
          <a:bodyPr anchor="b">
            <a:noAutofit/>
          </a:bodyPr>
          <a:lstStyle>
            <a:lvl1pPr algn="ctr">
              <a:lnSpc>
                <a:spcPct val="100000"/>
              </a:lnSpc>
              <a:spcBef>
                <a:spcPts val="0"/>
              </a:spcBef>
              <a:defRPr sz="2700">
                <a:solidFill>
                  <a:schemeClr val="tx1"/>
                </a:solidFill>
              </a:defRPr>
            </a:lvl1pPr>
          </a:lstStyle>
          <a:p>
            <a:pPr lvl="0"/>
            <a:r>
              <a:rPr lang="en-GB" dirty="0"/>
              <a:t>Name</a:t>
            </a:r>
          </a:p>
        </p:txBody>
      </p:sp>
      <p:sp>
        <p:nvSpPr>
          <p:cNvPr id="12" name="Rectangle 11">
            <a:extLst>
              <a:ext uri="{FF2B5EF4-FFF2-40B4-BE49-F238E27FC236}">
                <a16:creationId xmlns:a16="http://schemas.microsoft.com/office/drawing/2014/main" id="{53BA5D59-0209-89B8-9147-1C63D7A1B071}"/>
              </a:ext>
            </a:extLst>
          </p:cNvPr>
          <p:cNvSpPr/>
          <p:nvPr userDrawn="1"/>
        </p:nvSpPr>
        <p:spPr>
          <a:xfrm>
            <a:off x="13737183" y="3605686"/>
            <a:ext cx="1084458" cy="1166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13" name="Picture Placeholder 3">
            <a:extLst>
              <a:ext uri="{FF2B5EF4-FFF2-40B4-BE49-F238E27FC236}">
                <a16:creationId xmlns:a16="http://schemas.microsoft.com/office/drawing/2014/main" id="{21C38032-B31A-CB71-7779-947398FC53DC}"/>
              </a:ext>
            </a:extLst>
          </p:cNvPr>
          <p:cNvSpPr>
            <a:spLocks noGrp="1"/>
          </p:cNvSpPr>
          <p:nvPr>
            <p:ph type="pic" sz="quarter" idx="20"/>
          </p:nvPr>
        </p:nvSpPr>
        <p:spPr>
          <a:xfrm>
            <a:off x="13925274" y="3793499"/>
            <a:ext cx="2643738" cy="2700002"/>
          </a:xfrm>
          <a:solidFill>
            <a:schemeClr val="accent2"/>
          </a:solidFill>
        </p:spPr>
        <p:txBody>
          <a:bodyPr/>
          <a:lstStyle>
            <a:lvl1pPr>
              <a:defRPr>
                <a:solidFill>
                  <a:schemeClr val="tx1"/>
                </a:solidFill>
              </a:defRPr>
            </a:lvl1pPr>
          </a:lstStyle>
          <a:p>
            <a:endParaRPr lang="en-ID"/>
          </a:p>
        </p:txBody>
      </p:sp>
      <p:sp>
        <p:nvSpPr>
          <p:cNvPr id="14" name="Text Placeholder 2">
            <a:extLst>
              <a:ext uri="{FF2B5EF4-FFF2-40B4-BE49-F238E27FC236}">
                <a16:creationId xmlns:a16="http://schemas.microsoft.com/office/drawing/2014/main" id="{1A3EAE2A-BC8F-C40E-3865-3BDF5B54D294}"/>
              </a:ext>
            </a:extLst>
          </p:cNvPr>
          <p:cNvSpPr>
            <a:spLocks noGrp="1"/>
          </p:cNvSpPr>
          <p:nvPr>
            <p:ph type="body" sz="quarter" idx="21" hasCustomPrompt="1"/>
          </p:nvPr>
        </p:nvSpPr>
        <p:spPr>
          <a:xfrm>
            <a:off x="13522871" y="7769531"/>
            <a:ext cx="3457577" cy="5400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15" name="Text Placeholder 7">
            <a:extLst>
              <a:ext uri="{FF2B5EF4-FFF2-40B4-BE49-F238E27FC236}">
                <a16:creationId xmlns:a16="http://schemas.microsoft.com/office/drawing/2014/main" id="{047C502D-0AB2-780B-BDDB-36CCF8FEF686}"/>
              </a:ext>
            </a:extLst>
          </p:cNvPr>
          <p:cNvSpPr>
            <a:spLocks noGrp="1"/>
          </p:cNvSpPr>
          <p:nvPr>
            <p:ph type="body" sz="quarter" idx="22" hasCustomPrompt="1"/>
          </p:nvPr>
        </p:nvSpPr>
        <p:spPr>
          <a:xfrm>
            <a:off x="13522871" y="7179164"/>
            <a:ext cx="3457577" cy="540000"/>
          </a:xfrm>
        </p:spPr>
        <p:txBody>
          <a:bodyPr anchor="b">
            <a:noAutofit/>
          </a:bodyPr>
          <a:lstStyle>
            <a:lvl1pPr algn="ctr">
              <a:lnSpc>
                <a:spcPct val="100000"/>
              </a:lnSpc>
              <a:spcBef>
                <a:spcPts val="0"/>
              </a:spcBef>
              <a:defRPr sz="2700">
                <a:solidFill>
                  <a:schemeClr val="tx1"/>
                </a:solidFill>
              </a:defRPr>
            </a:lvl1pPr>
          </a:lstStyle>
          <a:p>
            <a:pPr lvl="0"/>
            <a:r>
              <a:rPr lang="en-GB" dirty="0"/>
              <a:t>Name</a:t>
            </a:r>
          </a:p>
        </p:txBody>
      </p:sp>
    </p:spTree>
    <p:extLst>
      <p:ext uri="{BB962C8B-B14F-4D97-AF65-F5344CB8AC3E}">
        <p14:creationId xmlns:p14="http://schemas.microsoft.com/office/powerpoint/2010/main" val="342281084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am S07V3">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876301"/>
            <a:ext cx="16525875"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5" name="Rectangle 4">
            <a:extLst>
              <a:ext uri="{FF2B5EF4-FFF2-40B4-BE49-F238E27FC236}">
                <a16:creationId xmlns:a16="http://schemas.microsoft.com/office/drawing/2014/main" id="{A9C58487-FAF6-6FA2-6EE6-AF55ED7E11BD}"/>
              </a:ext>
            </a:extLst>
          </p:cNvPr>
          <p:cNvSpPr/>
          <p:nvPr userDrawn="1"/>
        </p:nvSpPr>
        <p:spPr>
          <a:xfrm>
            <a:off x="1095375" y="3605686"/>
            <a:ext cx="1084458" cy="1166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6" name="Picture Placeholder 3">
            <a:extLst>
              <a:ext uri="{FF2B5EF4-FFF2-40B4-BE49-F238E27FC236}">
                <a16:creationId xmlns:a16="http://schemas.microsoft.com/office/drawing/2014/main" id="{A60A65A1-5F85-B33B-EA28-74D5F976D7D6}"/>
              </a:ext>
            </a:extLst>
          </p:cNvPr>
          <p:cNvSpPr>
            <a:spLocks noGrp="1"/>
          </p:cNvSpPr>
          <p:nvPr>
            <p:ph type="pic" sz="quarter" idx="12"/>
          </p:nvPr>
        </p:nvSpPr>
        <p:spPr>
          <a:xfrm>
            <a:off x="1283466" y="3793499"/>
            <a:ext cx="2643738" cy="2700002"/>
          </a:xfrm>
          <a:solidFill>
            <a:schemeClr val="accent2"/>
          </a:solidFill>
        </p:spPr>
        <p:txBody>
          <a:bodyPr/>
          <a:lstStyle>
            <a:lvl1pPr>
              <a:defRPr>
                <a:solidFill>
                  <a:schemeClr val="tx1"/>
                </a:solidFill>
              </a:defRPr>
            </a:lvl1pPr>
          </a:lstStyle>
          <a:p>
            <a:endParaRPr lang="en-ID"/>
          </a:p>
        </p:txBody>
      </p:sp>
      <p:sp>
        <p:nvSpPr>
          <p:cNvPr id="7" name="Text Placeholder 2">
            <a:extLst>
              <a:ext uri="{FF2B5EF4-FFF2-40B4-BE49-F238E27FC236}">
                <a16:creationId xmlns:a16="http://schemas.microsoft.com/office/drawing/2014/main" id="{B9739D3D-43C6-568B-C822-71725DFDDE2B}"/>
              </a:ext>
            </a:extLst>
          </p:cNvPr>
          <p:cNvSpPr>
            <a:spLocks noGrp="1"/>
          </p:cNvSpPr>
          <p:nvPr>
            <p:ph type="body" sz="quarter" idx="15" hasCustomPrompt="1"/>
          </p:nvPr>
        </p:nvSpPr>
        <p:spPr>
          <a:xfrm>
            <a:off x="881063" y="7769531"/>
            <a:ext cx="3457577" cy="5400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9" name="Text Placeholder 7">
            <a:extLst>
              <a:ext uri="{FF2B5EF4-FFF2-40B4-BE49-F238E27FC236}">
                <a16:creationId xmlns:a16="http://schemas.microsoft.com/office/drawing/2014/main" id="{0FDDC7E6-D45A-8771-B382-2AB8909D9FAC}"/>
              </a:ext>
            </a:extLst>
          </p:cNvPr>
          <p:cNvSpPr>
            <a:spLocks noGrp="1"/>
          </p:cNvSpPr>
          <p:nvPr>
            <p:ph type="body" sz="quarter" idx="16" hasCustomPrompt="1"/>
          </p:nvPr>
        </p:nvSpPr>
        <p:spPr>
          <a:xfrm>
            <a:off x="881063" y="7179164"/>
            <a:ext cx="3457577" cy="540000"/>
          </a:xfrm>
        </p:spPr>
        <p:txBody>
          <a:bodyPr anchor="b">
            <a:noAutofit/>
          </a:bodyPr>
          <a:lstStyle>
            <a:lvl1pPr algn="ctr">
              <a:lnSpc>
                <a:spcPct val="100000"/>
              </a:lnSpc>
              <a:spcBef>
                <a:spcPts val="0"/>
              </a:spcBef>
              <a:defRPr sz="2700">
                <a:solidFill>
                  <a:schemeClr val="tx1"/>
                </a:solidFill>
              </a:defRPr>
            </a:lvl1pPr>
          </a:lstStyle>
          <a:p>
            <a:pPr lvl="0"/>
            <a:r>
              <a:rPr lang="en-GB" dirty="0"/>
              <a:t>Name</a:t>
            </a:r>
          </a:p>
        </p:txBody>
      </p:sp>
      <p:sp>
        <p:nvSpPr>
          <p:cNvPr id="27" name="Rectangle 26">
            <a:extLst>
              <a:ext uri="{FF2B5EF4-FFF2-40B4-BE49-F238E27FC236}">
                <a16:creationId xmlns:a16="http://schemas.microsoft.com/office/drawing/2014/main" id="{8BA6A98A-D7E8-DACA-9006-CD8053271585}"/>
              </a:ext>
            </a:extLst>
          </p:cNvPr>
          <p:cNvSpPr/>
          <p:nvPr userDrawn="1"/>
        </p:nvSpPr>
        <p:spPr>
          <a:xfrm>
            <a:off x="5451474" y="3605686"/>
            <a:ext cx="1084458" cy="1166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8" name="Picture Placeholder 3">
            <a:extLst>
              <a:ext uri="{FF2B5EF4-FFF2-40B4-BE49-F238E27FC236}">
                <a16:creationId xmlns:a16="http://schemas.microsoft.com/office/drawing/2014/main" id="{675AB211-7576-E1FA-EA29-B79982587E1F}"/>
              </a:ext>
            </a:extLst>
          </p:cNvPr>
          <p:cNvSpPr>
            <a:spLocks noGrp="1"/>
          </p:cNvSpPr>
          <p:nvPr>
            <p:ph type="pic" sz="quarter" idx="17"/>
          </p:nvPr>
        </p:nvSpPr>
        <p:spPr>
          <a:xfrm>
            <a:off x="5639565" y="3793499"/>
            <a:ext cx="2643738" cy="2700002"/>
          </a:xfrm>
          <a:solidFill>
            <a:schemeClr val="accent2"/>
          </a:solidFill>
        </p:spPr>
        <p:txBody>
          <a:bodyPr/>
          <a:lstStyle>
            <a:lvl1pPr>
              <a:defRPr>
                <a:solidFill>
                  <a:schemeClr val="tx1"/>
                </a:solidFill>
              </a:defRPr>
            </a:lvl1pPr>
          </a:lstStyle>
          <a:p>
            <a:endParaRPr lang="en-ID"/>
          </a:p>
        </p:txBody>
      </p:sp>
      <p:sp>
        <p:nvSpPr>
          <p:cNvPr id="29" name="Text Placeholder 2">
            <a:extLst>
              <a:ext uri="{FF2B5EF4-FFF2-40B4-BE49-F238E27FC236}">
                <a16:creationId xmlns:a16="http://schemas.microsoft.com/office/drawing/2014/main" id="{446CBDD2-D76B-E541-1010-51F52DEBB0AB}"/>
              </a:ext>
            </a:extLst>
          </p:cNvPr>
          <p:cNvSpPr>
            <a:spLocks noGrp="1"/>
          </p:cNvSpPr>
          <p:nvPr>
            <p:ph type="body" sz="quarter" idx="18" hasCustomPrompt="1"/>
          </p:nvPr>
        </p:nvSpPr>
        <p:spPr>
          <a:xfrm>
            <a:off x="5237162" y="7769531"/>
            <a:ext cx="3457577" cy="5400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30" name="Text Placeholder 7">
            <a:extLst>
              <a:ext uri="{FF2B5EF4-FFF2-40B4-BE49-F238E27FC236}">
                <a16:creationId xmlns:a16="http://schemas.microsoft.com/office/drawing/2014/main" id="{BD2D176A-8984-014A-3DD7-95E73E098DE1}"/>
              </a:ext>
            </a:extLst>
          </p:cNvPr>
          <p:cNvSpPr>
            <a:spLocks noGrp="1"/>
          </p:cNvSpPr>
          <p:nvPr>
            <p:ph type="body" sz="quarter" idx="19" hasCustomPrompt="1"/>
          </p:nvPr>
        </p:nvSpPr>
        <p:spPr>
          <a:xfrm>
            <a:off x="5237162" y="7179164"/>
            <a:ext cx="3457577" cy="540000"/>
          </a:xfrm>
        </p:spPr>
        <p:txBody>
          <a:bodyPr anchor="b">
            <a:noAutofit/>
          </a:bodyPr>
          <a:lstStyle>
            <a:lvl1pPr algn="ctr">
              <a:lnSpc>
                <a:spcPct val="100000"/>
              </a:lnSpc>
              <a:spcBef>
                <a:spcPts val="0"/>
              </a:spcBef>
              <a:defRPr sz="2700">
                <a:solidFill>
                  <a:schemeClr val="tx1"/>
                </a:solidFill>
              </a:defRPr>
            </a:lvl1pPr>
          </a:lstStyle>
          <a:p>
            <a:pPr lvl="0"/>
            <a:r>
              <a:rPr lang="en-GB" dirty="0"/>
              <a:t>Name</a:t>
            </a:r>
          </a:p>
        </p:txBody>
      </p:sp>
      <p:sp>
        <p:nvSpPr>
          <p:cNvPr id="31" name="Rectangle 30">
            <a:extLst>
              <a:ext uri="{FF2B5EF4-FFF2-40B4-BE49-F238E27FC236}">
                <a16:creationId xmlns:a16="http://schemas.microsoft.com/office/drawing/2014/main" id="{5D3E502E-44C3-9BA0-5EF8-2BCF3B51B0E9}"/>
              </a:ext>
            </a:extLst>
          </p:cNvPr>
          <p:cNvSpPr/>
          <p:nvPr userDrawn="1"/>
        </p:nvSpPr>
        <p:spPr>
          <a:xfrm>
            <a:off x="9807573" y="3605686"/>
            <a:ext cx="1084458" cy="1166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32" name="Picture Placeholder 3">
            <a:extLst>
              <a:ext uri="{FF2B5EF4-FFF2-40B4-BE49-F238E27FC236}">
                <a16:creationId xmlns:a16="http://schemas.microsoft.com/office/drawing/2014/main" id="{A7D470C9-B206-8884-B452-644A47C1E25F}"/>
              </a:ext>
            </a:extLst>
          </p:cNvPr>
          <p:cNvSpPr>
            <a:spLocks noGrp="1"/>
          </p:cNvSpPr>
          <p:nvPr>
            <p:ph type="pic" sz="quarter" idx="20"/>
          </p:nvPr>
        </p:nvSpPr>
        <p:spPr>
          <a:xfrm>
            <a:off x="9995664" y="3793499"/>
            <a:ext cx="2643738" cy="2700002"/>
          </a:xfrm>
          <a:solidFill>
            <a:schemeClr val="accent2"/>
          </a:solidFill>
        </p:spPr>
        <p:txBody>
          <a:bodyPr/>
          <a:lstStyle>
            <a:lvl1pPr>
              <a:defRPr>
                <a:solidFill>
                  <a:schemeClr val="tx1"/>
                </a:solidFill>
              </a:defRPr>
            </a:lvl1pPr>
          </a:lstStyle>
          <a:p>
            <a:endParaRPr lang="en-ID"/>
          </a:p>
        </p:txBody>
      </p:sp>
      <p:sp>
        <p:nvSpPr>
          <p:cNvPr id="33" name="Text Placeholder 2">
            <a:extLst>
              <a:ext uri="{FF2B5EF4-FFF2-40B4-BE49-F238E27FC236}">
                <a16:creationId xmlns:a16="http://schemas.microsoft.com/office/drawing/2014/main" id="{B4A97306-5669-EFC7-0E04-7F32BA205799}"/>
              </a:ext>
            </a:extLst>
          </p:cNvPr>
          <p:cNvSpPr>
            <a:spLocks noGrp="1"/>
          </p:cNvSpPr>
          <p:nvPr>
            <p:ph type="body" sz="quarter" idx="21" hasCustomPrompt="1"/>
          </p:nvPr>
        </p:nvSpPr>
        <p:spPr>
          <a:xfrm>
            <a:off x="9593261" y="7769531"/>
            <a:ext cx="3457577" cy="5400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34" name="Text Placeholder 7">
            <a:extLst>
              <a:ext uri="{FF2B5EF4-FFF2-40B4-BE49-F238E27FC236}">
                <a16:creationId xmlns:a16="http://schemas.microsoft.com/office/drawing/2014/main" id="{032564A6-17E4-63CF-F22E-C982FA9E08C1}"/>
              </a:ext>
            </a:extLst>
          </p:cNvPr>
          <p:cNvSpPr>
            <a:spLocks noGrp="1"/>
          </p:cNvSpPr>
          <p:nvPr>
            <p:ph type="body" sz="quarter" idx="22" hasCustomPrompt="1"/>
          </p:nvPr>
        </p:nvSpPr>
        <p:spPr>
          <a:xfrm>
            <a:off x="9593261" y="7179164"/>
            <a:ext cx="3457577" cy="540000"/>
          </a:xfrm>
        </p:spPr>
        <p:txBody>
          <a:bodyPr anchor="b">
            <a:noAutofit/>
          </a:bodyPr>
          <a:lstStyle>
            <a:lvl1pPr algn="ctr">
              <a:lnSpc>
                <a:spcPct val="100000"/>
              </a:lnSpc>
              <a:spcBef>
                <a:spcPts val="0"/>
              </a:spcBef>
              <a:defRPr sz="2700">
                <a:solidFill>
                  <a:schemeClr val="tx1"/>
                </a:solidFill>
              </a:defRPr>
            </a:lvl1pPr>
          </a:lstStyle>
          <a:p>
            <a:pPr lvl="0"/>
            <a:r>
              <a:rPr lang="en-GB" dirty="0"/>
              <a:t>Name</a:t>
            </a:r>
          </a:p>
        </p:txBody>
      </p:sp>
      <p:sp>
        <p:nvSpPr>
          <p:cNvPr id="35" name="Rectangle 34">
            <a:extLst>
              <a:ext uri="{FF2B5EF4-FFF2-40B4-BE49-F238E27FC236}">
                <a16:creationId xmlns:a16="http://schemas.microsoft.com/office/drawing/2014/main" id="{558A6AB0-F48E-FF05-A95F-B1AAC3ED1B3C}"/>
              </a:ext>
            </a:extLst>
          </p:cNvPr>
          <p:cNvSpPr/>
          <p:nvPr userDrawn="1"/>
        </p:nvSpPr>
        <p:spPr>
          <a:xfrm>
            <a:off x="14163674" y="3605686"/>
            <a:ext cx="1084458" cy="11668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36" name="Picture Placeholder 3">
            <a:extLst>
              <a:ext uri="{FF2B5EF4-FFF2-40B4-BE49-F238E27FC236}">
                <a16:creationId xmlns:a16="http://schemas.microsoft.com/office/drawing/2014/main" id="{407AD496-47DC-C2CD-C475-B49607A63789}"/>
              </a:ext>
            </a:extLst>
          </p:cNvPr>
          <p:cNvSpPr>
            <a:spLocks noGrp="1"/>
          </p:cNvSpPr>
          <p:nvPr>
            <p:ph type="pic" sz="quarter" idx="23"/>
          </p:nvPr>
        </p:nvSpPr>
        <p:spPr>
          <a:xfrm>
            <a:off x="14351765" y="3793499"/>
            <a:ext cx="2643738" cy="2700002"/>
          </a:xfrm>
          <a:solidFill>
            <a:schemeClr val="accent2"/>
          </a:solidFill>
        </p:spPr>
        <p:txBody>
          <a:bodyPr/>
          <a:lstStyle>
            <a:lvl1pPr>
              <a:defRPr>
                <a:solidFill>
                  <a:schemeClr val="tx1"/>
                </a:solidFill>
              </a:defRPr>
            </a:lvl1pPr>
          </a:lstStyle>
          <a:p>
            <a:endParaRPr lang="en-ID"/>
          </a:p>
        </p:txBody>
      </p:sp>
      <p:sp>
        <p:nvSpPr>
          <p:cNvPr id="37" name="Text Placeholder 2">
            <a:extLst>
              <a:ext uri="{FF2B5EF4-FFF2-40B4-BE49-F238E27FC236}">
                <a16:creationId xmlns:a16="http://schemas.microsoft.com/office/drawing/2014/main" id="{7E5ED195-C091-5EBE-F538-006D11703EF3}"/>
              </a:ext>
            </a:extLst>
          </p:cNvPr>
          <p:cNvSpPr>
            <a:spLocks noGrp="1"/>
          </p:cNvSpPr>
          <p:nvPr>
            <p:ph type="body" sz="quarter" idx="24" hasCustomPrompt="1"/>
          </p:nvPr>
        </p:nvSpPr>
        <p:spPr>
          <a:xfrm>
            <a:off x="13949362" y="7769531"/>
            <a:ext cx="3457577" cy="5400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38" name="Text Placeholder 7">
            <a:extLst>
              <a:ext uri="{FF2B5EF4-FFF2-40B4-BE49-F238E27FC236}">
                <a16:creationId xmlns:a16="http://schemas.microsoft.com/office/drawing/2014/main" id="{A1269684-0989-083B-FBD2-1201639C10D2}"/>
              </a:ext>
            </a:extLst>
          </p:cNvPr>
          <p:cNvSpPr>
            <a:spLocks noGrp="1"/>
          </p:cNvSpPr>
          <p:nvPr>
            <p:ph type="body" sz="quarter" idx="25" hasCustomPrompt="1"/>
          </p:nvPr>
        </p:nvSpPr>
        <p:spPr>
          <a:xfrm>
            <a:off x="13949362" y="7179164"/>
            <a:ext cx="3457577" cy="540000"/>
          </a:xfrm>
        </p:spPr>
        <p:txBody>
          <a:bodyPr anchor="b">
            <a:noAutofit/>
          </a:bodyPr>
          <a:lstStyle>
            <a:lvl1pPr algn="ctr">
              <a:lnSpc>
                <a:spcPct val="100000"/>
              </a:lnSpc>
              <a:spcBef>
                <a:spcPts val="0"/>
              </a:spcBef>
              <a:defRPr sz="2700">
                <a:solidFill>
                  <a:schemeClr val="tx1"/>
                </a:solidFill>
              </a:defRPr>
            </a:lvl1pPr>
          </a:lstStyle>
          <a:p>
            <a:pPr lvl="0"/>
            <a:r>
              <a:rPr lang="en-GB" dirty="0"/>
              <a:t>Name</a:t>
            </a:r>
          </a:p>
        </p:txBody>
      </p:sp>
    </p:spTree>
    <p:extLst>
      <p:ext uri="{BB962C8B-B14F-4D97-AF65-F5344CB8AC3E}">
        <p14:creationId xmlns:p14="http://schemas.microsoft.com/office/powerpoint/2010/main" val="28507218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am S07V4">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876301"/>
            <a:ext cx="16525875"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5" name="Rectangle 4">
            <a:extLst>
              <a:ext uri="{FF2B5EF4-FFF2-40B4-BE49-F238E27FC236}">
                <a16:creationId xmlns:a16="http://schemas.microsoft.com/office/drawing/2014/main" id="{A9C58487-FAF6-6FA2-6EE6-AF55ED7E11BD}"/>
              </a:ext>
            </a:extLst>
          </p:cNvPr>
          <p:cNvSpPr/>
          <p:nvPr userDrawn="1"/>
        </p:nvSpPr>
        <p:spPr>
          <a:xfrm>
            <a:off x="1123510" y="2803241"/>
            <a:ext cx="1793955" cy="193019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6" name="Picture Placeholder 3">
            <a:extLst>
              <a:ext uri="{FF2B5EF4-FFF2-40B4-BE49-F238E27FC236}">
                <a16:creationId xmlns:a16="http://schemas.microsoft.com/office/drawing/2014/main" id="{A60A65A1-5F85-B33B-EA28-74D5F976D7D6}"/>
              </a:ext>
            </a:extLst>
          </p:cNvPr>
          <p:cNvSpPr>
            <a:spLocks noGrp="1"/>
          </p:cNvSpPr>
          <p:nvPr>
            <p:ph type="pic" sz="quarter" idx="12"/>
          </p:nvPr>
        </p:nvSpPr>
        <p:spPr>
          <a:xfrm>
            <a:off x="1311601" y="2991054"/>
            <a:ext cx="4373381" cy="4466454"/>
          </a:xfrm>
          <a:solidFill>
            <a:schemeClr val="accent2"/>
          </a:solidFill>
        </p:spPr>
        <p:txBody>
          <a:bodyPr/>
          <a:lstStyle>
            <a:lvl1pPr>
              <a:defRPr>
                <a:solidFill>
                  <a:schemeClr val="tx1"/>
                </a:solidFill>
              </a:defRPr>
            </a:lvl1pPr>
          </a:lstStyle>
          <a:p>
            <a:endParaRPr lang="en-ID"/>
          </a:p>
        </p:txBody>
      </p:sp>
      <p:sp>
        <p:nvSpPr>
          <p:cNvPr id="7" name="Text Placeholder 2">
            <a:extLst>
              <a:ext uri="{FF2B5EF4-FFF2-40B4-BE49-F238E27FC236}">
                <a16:creationId xmlns:a16="http://schemas.microsoft.com/office/drawing/2014/main" id="{B9739D3D-43C6-568B-C822-71725DFDDE2B}"/>
              </a:ext>
            </a:extLst>
          </p:cNvPr>
          <p:cNvSpPr>
            <a:spLocks noGrp="1"/>
          </p:cNvSpPr>
          <p:nvPr>
            <p:ph type="body" sz="quarter" idx="15" hasCustomPrompt="1"/>
          </p:nvPr>
        </p:nvSpPr>
        <p:spPr>
          <a:xfrm>
            <a:off x="1281362" y="8526768"/>
            <a:ext cx="4403619" cy="5400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9" name="Text Placeholder 7">
            <a:extLst>
              <a:ext uri="{FF2B5EF4-FFF2-40B4-BE49-F238E27FC236}">
                <a16:creationId xmlns:a16="http://schemas.microsoft.com/office/drawing/2014/main" id="{0FDDC7E6-D45A-8771-B382-2AB8909D9FAC}"/>
              </a:ext>
            </a:extLst>
          </p:cNvPr>
          <p:cNvSpPr>
            <a:spLocks noGrp="1"/>
          </p:cNvSpPr>
          <p:nvPr>
            <p:ph type="body" sz="quarter" idx="16" hasCustomPrompt="1"/>
          </p:nvPr>
        </p:nvSpPr>
        <p:spPr>
          <a:xfrm>
            <a:off x="1281362" y="7936401"/>
            <a:ext cx="4403619" cy="540000"/>
          </a:xfrm>
        </p:spPr>
        <p:txBody>
          <a:bodyPr anchor="b">
            <a:noAutofit/>
          </a:bodyPr>
          <a:lstStyle>
            <a:lvl1pPr algn="ctr">
              <a:lnSpc>
                <a:spcPct val="100000"/>
              </a:lnSpc>
              <a:spcBef>
                <a:spcPts val="0"/>
              </a:spcBef>
              <a:defRPr sz="2700">
                <a:solidFill>
                  <a:schemeClr val="tx1"/>
                </a:solidFill>
              </a:defRPr>
            </a:lvl1pPr>
          </a:lstStyle>
          <a:p>
            <a:pPr lvl="0"/>
            <a:r>
              <a:rPr lang="en-GB" dirty="0"/>
              <a:t>Name</a:t>
            </a:r>
          </a:p>
        </p:txBody>
      </p:sp>
      <p:sp>
        <p:nvSpPr>
          <p:cNvPr id="27" name="Rectangle 26">
            <a:extLst>
              <a:ext uri="{FF2B5EF4-FFF2-40B4-BE49-F238E27FC236}">
                <a16:creationId xmlns:a16="http://schemas.microsoft.com/office/drawing/2014/main" id="{8BA6A98A-D7E8-DACA-9006-CD8053271585}"/>
              </a:ext>
            </a:extLst>
          </p:cNvPr>
          <p:cNvSpPr/>
          <p:nvPr userDrawn="1"/>
        </p:nvSpPr>
        <p:spPr>
          <a:xfrm>
            <a:off x="6788144" y="2898490"/>
            <a:ext cx="751674" cy="808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8" name="Picture Placeholder 3">
            <a:extLst>
              <a:ext uri="{FF2B5EF4-FFF2-40B4-BE49-F238E27FC236}">
                <a16:creationId xmlns:a16="http://schemas.microsoft.com/office/drawing/2014/main" id="{675AB211-7576-E1FA-EA29-B79982587E1F}"/>
              </a:ext>
            </a:extLst>
          </p:cNvPr>
          <p:cNvSpPr>
            <a:spLocks noGrp="1"/>
          </p:cNvSpPr>
          <p:nvPr>
            <p:ph type="pic" sz="quarter" idx="17"/>
          </p:nvPr>
        </p:nvSpPr>
        <p:spPr>
          <a:xfrm>
            <a:off x="6880985" y="2991054"/>
            <a:ext cx="1744323" cy="1781445"/>
          </a:xfrm>
          <a:solidFill>
            <a:schemeClr val="accent2"/>
          </a:solidFill>
        </p:spPr>
        <p:txBody>
          <a:bodyPr/>
          <a:lstStyle>
            <a:lvl1pPr>
              <a:defRPr>
                <a:solidFill>
                  <a:schemeClr val="tx1"/>
                </a:solidFill>
              </a:defRPr>
            </a:lvl1pPr>
          </a:lstStyle>
          <a:p>
            <a:endParaRPr lang="en-ID"/>
          </a:p>
        </p:txBody>
      </p:sp>
      <p:sp>
        <p:nvSpPr>
          <p:cNvPr id="29" name="Text Placeholder 2">
            <a:extLst>
              <a:ext uri="{FF2B5EF4-FFF2-40B4-BE49-F238E27FC236}">
                <a16:creationId xmlns:a16="http://schemas.microsoft.com/office/drawing/2014/main" id="{446CBDD2-D76B-E541-1010-51F52DEBB0AB}"/>
              </a:ext>
            </a:extLst>
          </p:cNvPr>
          <p:cNvSpPr>
            <a:spLocks noGrp="1"/>
          </p:cNvSpPr>
          <p:nvPr>
            <p:ph type="body" sz="quarter" idx="18" hasCustomPrompt="1"/>
          </p:nvPr>
        </p:nvSpPr>
        <p:spPr>
          <a:xfrm>
            <a:off x="6372020" y="5514503"/>
            <a:ext cx="2762253" cy="421593"/>
          </a:xfrm>
        </p:spPr>
        <p:txBody>
          <a:bodyPr anchor="ct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30" name="Text Placeholder 7">
            <a:extLst>
              <a:ext uri="{FF2B5EF4-FFF2-40B4-BE49-F238E27FC236}">
                <a16:creationId xmlns:a16="http://schemas.microsoft.com/office/drawing/2014/main" id="{BD2D176A-8984-014A-3DD7-95E73E098DE1}"/>
              </a:ext>
            </a:extLst>
          </p:cNvPr>
          <p:cNvSpPr>
            <a:spLocks noGrp="1"/>
          </p:cNvSpPr>
          <p:nvPr>
            <p:ph type="body" sz="quarter" idx="19" hasCustomPrompt="1"/>
          </p:nvPr>
        </p:nvSpPr>
        <p:spPr>
          <a:xfrm>
            <a:off x="6372020" y="5042543"/>
            <a:ext cx="2762253" cy="421593"/>
          </a:xfrm>
        </p:spPr>
        <p:txBody>
          <a:bodyPr anchor="ctr">
            <a:noAutofit/>
          </a:bodyPr>
          <a:lstStyle>
            <a:lvl1pPr algn="ctr">
              <a:lnSpc>
                <a:spcPct val="100000"/>
              </a:lnSpc>
              <a:spcBef>
                <a:spcPts val="0"/>
              </a:spcBef>
              <a:defRPr sz="2700">
                <a:solidFill>
                  <a:schemeClr val="tx1"/>
                </a:solidFill>
              </a:defRPr>
            </a:lvl1pPr>
          </a:lstStyle>
          <a:p>
            <a:pPr lvl="0"/>
            <a:r>
              <a:rPr lang="en-GB" dirty="0"/>
              <a:t>Name</a:t>
            </a:r>
          </a:p>
        </p:txBody>
      </p:sp>
      <p:sp>
        <p:nvSpPr>
          <p:cNvPr id="3" name="Rectangle 2">
            <a:extLst>
              <a:ext uri="{FF2B5EF4-FFF2-40B4-BE49-F238E27FC236}">
                <a16:creationId xmlns:a16="http://schemas.microsoft.com/office/drawing/2014/main" id="{A1679058-E7B1-B3DD-691C-C008405CE5B4}"/>
              </a:ext>
            </a:extLst>
          </p:cNvPr>
          <p:cNvSpPr/>
          <p:nvPr userDrawn="1"/>
        </p:nvSpPr>
        <p:spPr>
          <a:xfrm>
            <a:off x="10924476" y="2898490"/>
            <a:ext cx="751674" cy="808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4" name="Picture Placeholder 3">
            <a:extLst>
              <a:ext uri="{FF2B5EF4-FFF2-40B4-BE49-F238E27FC236}">
                <a16:creationId xmlns:a16="http://schemas.microsoft.com/office/drawing/2014/main" id="{B726EF51-EDAB-E638-FEC6-824EAE64EF7A}"/>
              </a:ext>
            </a:extLst>
          </p:cNvPr>
          <p:cNvSpPr>
            <a:spLocks noGrp="1"/>
          </p:cNvSpPr>
          <p:nvPr>
            <p:ph type="pic" sz="quarter" idx="20"/>
          </p:nvPr>
        </p:nvSpPr>
        <p:spPr>
          <a:xfrm>
            <a:off x="11017317" y="2991054"/>
            <a:ext cx="1744323" cy="1781445"/>
          </a:xfrm>
          <a:solidFill>
            <a:schemeClr val="accent2"/>
          </a:solidFill>
        </p:spPr>
        <p:txBody>
          <a:bodyPr/>
          <a:lstStyle>
            <a:lvl1pPr>
              <a:defRPr>
                <a:solidFill>
                  <a:schemeClr val="tx1"/>
                </a:solidFill>
              </a:defRPr>
            </a:lvl1pPr>
          </a:lstStyle>
          <a:p>
            <a:endParaRPr lang="en-ID"/>
          </a:p>
        </p:txBody>
      </p:sp>
      <p:sp>
        <p:nvSpPr>
          <p:cNvPr id="8" name="Text Placeholder 2">
            <a:extLst>
              <a:ext uri="{FF2B5EF4-FFF2-40B4-BE49-F238E27FC236}">
                <a16:creationId xmlns:a16="http://schemas.microsoft.com/office/drawing/2014/main" id="{21278AB3-3C45-804B-EE70-B588356BDF65}"/>
              </a:ext>
            </a:extLst>
          </p:cNvPr>
          <p:cNvSpPr>
            <a:spLocks noGrp="1"/>
          </p:cNvSpPr>
          <p:nvPr>
            <p:ph type="body" sz="quarter" idx="21" hasCustomPrompt="1"/>
          </p:nvPr>
        </p:nvSpPr>
        <p:spPr>
          <a:xfrm>
            <a:off x="10508352" y="5514503"/>
            <a:ext cx="2762253" cy="421593"/>
          </a:xfrm>
        </p:spPr>
        <p:txBody>
          <a:bodyPr anchor="ct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10" name="Text Placeholder 7">
            <a:extLst>
              <a:ext uri="{FF2B5EF4-FFF2-40B4-BE49-F238E27FC236}">
                <a16:creationId xmlns:a16="http://schemas.microsoft.com/office/drawing/2014/main" id="{F74F294B-6C7E-502C-3F99-C01599FB71DF}"/>
              </a:ext>
            </a:extLst>
          </p:cNvPr>
          <p:cNvSpPr>
            <a:spLocks noGrp="1"/>
          </p:cNvSpPr>
          <p:nvPr>
            <p:ph type="body" sz="quarter" idx="22" hasCustomPrompt="1"/>
          </p:nvPr>
        </p:nvSpPr>
        <p:spPr>
          <a:xfrm>
            <a:off x="10508352" y="5042543"/>
            <a:ext cx="2762253" cy="421593"/>
          </a:xfrm>
        </p:spPr>
        <p:txBody>
          <a:bodyPr anchor="ctr">
            <a:noAutofit/>
          </a:bodyPr>
          <a:lstStyle>
            <a:lvl1pPr algn="ctr">
              <a:lnSpc>
                <a:spcPct val="100000"/>
              </a:lnSpc>
              <a:spcBef>
                <a:spcPts val="0"/>
              </a:spcBef>
              <a:defRPr sz="2700">
                <a:solidFill>
                  <a:schemeClr val="tx1"/>
                </a:solidFill>
              </a:defRPr>
            </a:lvl1pPr>
          </a:lstStyle>
          <a:p>
            <a:pPr lvl="0"/>
            <a:r>
              <a:rPr lang="en-GB" dirty="0"/>
              <a:t>Name</a:t>
            </a:r>
          </a:p>
        </p:txBody>
      </p:sp>
      <p:sp>
        <p:nvSpPr>
          <p:cNvPr id="11" name="Rectangle 10">
            <a:extLst>
              <a:ext uri="{FF2B5EF4-FFF2-40B4-BE49-F238E27FC236}">
                <a16:creationId xmlns:a16="http://schemas.microsoft.com/office/drawing/2014/main" id="{D0128BE9-8A9E-D15B-9B42-B8E210E6CE76}"/>
              </a:ext>
            </a:extLst>
          </p:cNvPr>
          <p:cNvSpPr/>
          <p:nvPr userDrawn="1"/>
        </p:nvSpPr>
        <p:spPr>
          <a:xfrm>
            <a:off x="15060809" y="2898490"/>
            <a:ext cx="751674" cy="808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12" name="Picture Placeholder 3">
            <a:extLst>
              <a:ext uri="{FF2B5EF4-FFF2-40B4-BE49-F238E27FC236}">
                <a16:creationId xmlns:a16="http://schemas.microsoft.com/office/drawing/2014/main" id="{04F83991-CD9A-E010-5C82-3B4111220839}"/>
              </a:ext>
            </a:extLst>
          </p:cNvPr>
          <p:cNvSpPr>
            <a:spLocks noGrp="1"/>
          </p:cNvSpPr>
          <p:nvPr>
            <p:ph type="pic" sz="quarter" idx="23"/>
          </p:nvPr>
        </p:nvSpPr>
        <p:spPr>
          <a:xfrm>
            <a:off x="15153650" y="2991054"/>
            <a:ext cx="1744323" cy="1781445"/>
          </a:xfrm>
          <a:solidFill>
            <a:schemeClr val="accent2"/>
          </a:solidFill>
        </p:spPr>
        <p:txBody>
          <a:bodyPr/>
          <a:lstStyle>
            <a:lvl1pPr>
              <a:defRPr>
                <a:solidFill>
                  <a:schemeClr val="tx1"/>
                </a:solidFill>
              </a:defRPr>
            </a:lvl1pPr>
          </a:lstStyle>
          <a:p>
            <a:endParaRPr lang="en-ID"/>
          </a:p>
        </p:txBody>
      </p:sp>
      <p:sp>
        <p:nvSpPr>
          <p:cNvPr id="13" name="Text Placeholder 2">
            <a:extLst>
              <a:ext uri="{FF2B5EF4-FFF2-40B4-BE49-F238E27FC236}">
                <a16:creationId xmlns:a16="http://schemas.microsoft.com/office/drawing/2014/main" id="{A7F74D1E-5148-8BFD-ED4F-A495EA56AC3C}"/>
              </a:ext>
            </a:extLst>
          </p:cNvPr>
          <p:cNvSpPr>
            <a:spLocks noGrp="1"/>
          </p:cNvSpPr>
          <p:nvPr>
            <p:ph type="body" sz="quarter" idx="24" hasCustomPrompt="1"/>
          </p:nvPr>
        </p:nvSpPr>
        <p:spPr>
          <a:xfrm>
            <a:off x="14644685" y="5514503"/>
            <a:ext cx="2762253" cy="421593"/>
          </a:xfrm>
        </p:spPr>
        <p:txBody>
          <a:bodyPr anchor="ct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14" name="Text Placeholder 7">
            <a:extLst>
              <a:ext uri="{FF2B5EF4-FFF2-40B4-BE49-F238E27FC236}">
                <a16:creationId xmlns:a16="http://schemas.microsoft.com/office/drawing/2014/main" id="{56062126-2EA8-B0DD-F10D-80C196FD6835}"/>
              </a:ext>
            </a:extLst>
          </p:cNvPr>
          <p:cNvSpPr>
            <a:spLocks noGrp="1"/>
          </p:cNvSpPr>
          <p:nvPr>
            <p:ph type="body" sz="quarter" idx="25" hasCustomPrompt="1"/>
          </p:nvPr>
        </p:nvSpPr>
        <p:spPr>
          <a:xfrm>
            <a:off x="14644685" y="5042543"/>
            <a:ext cx="2762253" cy="421593"/>
          </a:xfrm>
        </p:spPr>
        <p:txBody>
          <a:bodyPr anchor="ctr">
            <a:noAutofit/>
          </a:bodyPr>
          <a:lstStyle>
            <a:lvl1pPr algn="ctr">
              <a:lnSpc>
                <a:spcPct val="100000"/>
              </a:lnSpc>
              <a:spcBef>
                <a:spcPts val="0"/>
              </a:spcBef>
              <a:defRPr sz="2700">
                <a:solidFill>
                  <a:schemeClr val="tx1"/>
                </a:solidFill>
              </a:defRPr>
            </a:lvl1pPr>
          </a:lstStyle>
          <a:p>
            <a:pPr lvl="0"/>
            <a:r>
              <a:rPr lang="en-GB" dirty="0"/>
              <a:t>Name</a:t>
            </a:r>
          </a:p>
        </p:txBody>
      </p:sp>
      <p:sp>
        <p:nvSpPr>
          <p:cNvPr id="39" name="Rectangle 38">
            <a:extLst>
              <a:ext uri="{FF2B5EF4-FFF2-40B4-BE49-F238E27FC236}">
                <a16:creationId xmlns:a16="http://schemas.microsoft.com/office/drawing/2014/main" id="{FDC9DED9-EC5E-03DB-FBD0-057D060E5106}"/>
              </a:ext>
            </a:extLst>
          </p:cNvPr>
          <p:cNvSpPr/>
          <p:nvPr userDrawn="1"/>
        </p:nvSpPr>
        <p:spPr>
          <a:xfrm>
            <a:off x="6788144" y="6373094"/>
            <a:ext cx="751674" cy="808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40" name="Picture Placeholder 3">
            <a:extLst>
              <a:ext uri="{FF2B5EF4-FFF2-40B4-BE49-F238E27FC236}">
                <a16:creationId xmlns:a16="http://schemas.microsoft.com/office/drawing/2014/main" id="{667C17D1-7667-0328-C812-DE91422F1FDB}"/>
              </a:ext>
            </a:extLst>
          </p:cNvPr>
          <p:cNvSpPr>
            <a:spLocks noGrp="1"/>
          </p:cNvSpPr>
          <p:nvPr>
            <p:ph type="pic" sz="quarter" idx="26"/>
          </p:nvPr>
        </p:nvSpPr>
        <p:spPr>
          <a:xfrm>
            <a:off x="6880985" y="6465659"/>
            <a:ext cx="1744323" cy="1781445"/>
          </a:xfrm>
          <a:solidFill>
            <a:schemeClr val="accent2"/>
          </a:solidFill>
        </p:spPr>
        <p:txBody>
          <a:bodyPr/>
          <a:lstStyle>
            <a:lvl1pPr>
              <a:defRPr>
                <a:solidFill>
                  <a:schemeClr val="tx1"/>
                </a:solidFill>
              </a:defRPr>
            </a:lvl1pPr>
          </a:lstStyle>
          <a:p>
            <a:endParaRPr lang="en-ID"/>
          </a:p>
        </p:txBody>
      </p:sp>
      <p:sp>
        <p:nvSpPr>
          <p:cNvPr id="41" name="Text Placeholder 2">
            <a:extLst>
              <a:ext uri="{FF2B5EF4-FFF2-40B4-BE49-F238E27FC236}">
                <a16:creationId xmlns:a16="http://schemas.microsoft.com/office/drawing/2014/main" id="{C8BDB176-B841-841B-7423-2350F5D7140D}"/>
              </a:ext>
            </a:extLst>
          </p:cNvPr>
          <p:cNvSpPr>
            <a:spLocks noGrp="1"/>
          </p:cNvSpPr>
          <p:nvPr>
            <p:ph type="body" sz="quarter" idx="27" hasCustomPrompt="1"/>
          </p:nvPr>
        </p:nvSpPr>
        <p:spPr>
          <a:xfrm>
            <a:off x="6372020" y="8989107"/>
            <a:ext cx="2762253" cy="421593"/>
          </a:xfrm>
        </p:spPr>
        <p:txBody>
          <a:bodyPr anchor="ct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42" name="Text Placeholder 7">
            <a:extLst>
              <a:ext uri="{FF2B5EF4-FFF2-40B4-BE49-F238E27FC236}">
                <a16:creationId xmlns:a16="http://schemas.microsoft.com/office/drawing/2014/main" id="{061F58F2-BC79-ACFD-D4F6-00D60E5B6F7F}"/>
              </a:ext>
            </a:extLst>
          </p:cNvPr>
          <p:cNvSpPr>
            <a:spLocks noGrp="1"/>
          </p:cNvSpPr>
          <p:nvPr>
            <p:ph type="body" sz="quarter" idx="28" hasCustomPrompt="1"/>
          </p:nvPr>
        </p:nvSpPr>
        <p:spPr>
          <a:xfrm>
            <a:off x="6372020" y="8517147"/>
            <a:ext cx="2762253" cy="421593"/>
          </a:xfrm>
        </p:spPr>
        <p:txBody>
          <a:bodyPr anchor="ctr">
            <a:noAutofit/>
          </a:bodyPr>
          <a:lstStyle>
            <a:lvl1pPr algn="ctr">
              <a:lnSpc>
                <a:spcPct val="100000"/>
              </a:lnSpc>
              <a:spcBef>
                <a:spcPts val="0"/>
              </a:spcBef>
              <a:defRPr sz="2700">
                <a:solidFill>
                  <a:schemeClr val="tx1"/>
                </a:solidFill>
              </a:defRPr>
            </a:lvl1pPr>
          </a:lstStyle>
          <a:p>
            <a:pPr lvl="0"/>
            <a:r>
              <a:rPr lang="en-GB" dirty="0"/>
              <a:t>Name</a:t>
            </a:r>
          </a:p>
        </p:txBody>
      </p:sp>
      <p:sp>
        <p:nvSpPr>
          <p:cNvPr id="43" name="Rectangle 42">
            <a:extLst>
              <a:ext uri="{FF2B5EF4-FFF2-40B4-BE49-F238E27FC236}">
                <a16:creationId xmlns:a16="http://schemas.microsoft.com/office/drawing/2014/main" id="{90883052-7CAB-5D9D-1C4C-7238E4ED9496}"/>
              </a:ext>
            </a:extLst>
          </p:cNvPr>
          <p:cNvSpPr/>
          <p:nvPr userDrawn="1"/>
        </p:nvSpPr>
        <p:spPr>
          <a:xfrm>
            <a:off x="10924476" y="6373094"/>
            <a:ext cx="751674" cy="808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44" name="Picture Placeholder 3">
            <a:extLst>
              <a:ext uri="{FF2B5EF4-FFF2-40B4-BE49-F238E27FC236}">
                <a16:creationId xmlns:a16="http://schemas.microsoft.com/office/drawing/2014/main" id="{EC26EBCA-EEA2-413A-4452-18CBF9BEEC2D}"/>
              </a:ext>
            </a:extLst>
          </p:cNvPr>
          <p:cNvSpPr>
            <a:spLocks noGrp="1"/>
          </p:cNvSpPr>
          <p:nvPr>
            <p:ph type="pic" sz="quarter" idx="29"/>
          </p:nvPr>
        </p:nvSpPr>
        <p:spPr>
          <a:xfrm>
            <a:off x="11017317" y="6465659"/>
            <a:ext cx="1744323" cy="1781445"/>
          </a:xfrm>
          <a:solidFill>
            <a:schemeClr val="accent2"/>
          </a:solidFill>
        </p:spPr>
        <p:txBody>
          <a:bodyPr/>
          <a:lstStyle>
            <a:lvl1pPr>
              <a:defRPr>
                <a:solidFill>
                  <a:schemeClr val="tx1"/>
                </a:solidFill>
              </a:defRPr>
            </a:lvl1pPr>
          </a:lstStyle>
          <a:p>
            <a:endParaRPr lang="en-ID"/>
          </a:p>
        </p:txBody>
      </p:sp>
      <p:sp>
        <p:nvSpPr>
          <p:cNvPr id="45" name="Text Placeholder 2">
            <a:extLst>
              <a:ext uri="{FF2B5EF4-FFF2-40B4-BE49-F238E27FC236}">
                <a16:creationId xmlns:a16="http://schemas.microsoft.com/office/drawing/2014/main" id="{60C31386-3A29-A2FB-7C79-81A8634D0613}"/>
              </a:ext>
            </a:extLst>
          </p:cNvPr>
          <p:cNvSpPr>
            <a:spLocks noGrp="1"/>
          </p:cNvSpPr>
          <p:nvPr>
            <p:ph type="body" sz="quarter" idx="30" hasCustomPrompt="1"/>
          </p:nvPr>
        </p:nvSpPr>
        <p:spPr>
          <a:xfrm>
            <a:off x="10508352" y="8989107"/>
            <a:ext cx="2762253" cy="421593"/>
          </a:xfrm>
        </p:spPr>
        <p:txBody>
          <a:bodyPr anchor="ct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46" name="Text Placeholder 7">
            <a:extLst>
              <a:ext uri="{FF2B5EF4-FFF2-40B4-BE49-F238E27FC236}">
                <a16:creationId xmlns:a16="http://schemas.microsoft.com/office/drawing/2014/main" id="{83FCFFD3-F8A8-5CA6-DE25-64B1BE9C6555}"/>
              </a:ext>
            </a:extLst>
          </p:cNvPr>
          <p:cNvSpPr>
            <a:spLocks noGrp="1"/>
          </p:cNvSpPr>
          <p:nvPr>
            <p:ph type="body" sz="quarter" idx="31" hasCustomPrompt="1"/>
          </p:nvPr>
        </p:nvSpPr>
        <p:spPr>
          <a:xfrm>
            <a:off x="10508352" y="8517147"/>
            <a:ext cx="2762253" cy="421593"/>
          </a:xfrm>
        </p:spPr>
        <p:txBody>
          <a:bodyPr anchor="ctr">
            <a:noAutofit/>
          </a:bodyPr>
          <a:lstStyle>
            <a:lvl1pPr algn="ctr">
              <a:lnSpc>
                <a:spcPct val="100000"/>
              </a:lnSpc>
              <a:spcBef>
                <a:spcPts val="0"/>
              </a:spcBef>
              <a:defRPr sz="2700">
                <a:solidFill>
                  <a:schemeClr val="tx1"/>
                </a:solidFill>
              </a:defRPr>
            </a:lvl1pPr>
          </a:lstStyle>
          <a:p>
            <a:pPr lvl="0"/>
            <a:r>
              <a:rPr lang="en-GB" dirty="0"/>
              <a:t>Name</a:t>
            </a:r>
          </a:p>
        </p:txBody>
      </p:sp>
      <p:sp>
        <p:nvSpPr>
          <p:cNvPr id="47" name="Rectangle 46">
            <a:extLst>
              <a:ext uri="{FF2B5EF4-FFF2-40B4-BE49-F238E27FC236}">
                <a16:creationId xmlns:a16="http://schemas.microsoft.com/office/drawing/2014/main" id="{093CE542-7A51-B3EA-B80A-CA16E2413170}"/>
              </a:ext>
            </a:extLst>
          </p:cNvPr>
          <p:cNvSpPr/>
          <p:nvPr userDrawn="1"/>
        </p:nvSpPr>
        <p:spPr>
          <a:xfrm>
            <a:off x="15060809" y="6373094"/>
            <a:ext cx="751674" cy="80875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48" name="Picture Placeholder 3">
            <a:extLst>
              <a:ext uri="{FF2B5EF4-FFF2-40B4-BE49-F238E27FC236}">
                <a16:creationId xmlns:a16="http://schemas.microsoft.com/office/drawing/2014/main" id="{63D31212-32EC-5B65-CBE3-4A81C02EEF02}"/>
              </a:ext>
            </a:extLst>
          </p:cNvPr>
          <p:cNvSpPr>
            <a:spLocks noGrp="1"/>
          </p:cNvSpPr>
          <p:nvPr>
            <p:ph type="pic" sz="quarter" idx="32"/>
          </p:nvPr>
        </p:nvSpPr>
        <p:spPr>
          <a:xfrm>
            <a:off x="15153650" y="6465659"/>
            <a:ext cx="1744323" cy="1781445"/>
          </a:xfrm>
          <a:solidFill>
            <a:schemeClr val="accent2"/>
          </a:solidFill>
        </p:spPr>
        <p:txBody>
          <a:bodyPr/>
          <a:lstStyle>
            <a:lvl1pPr>
              <a:defRPr>
                <a:solidFill>
                  <a:schemeClr val="tx1"/>
                </a:solidFill>
              </a:defRPr>
            </a:lvl1pPr>
          </a:lstStyle>
          <a:p>
            <a:endParaRPr lang="en-ID"/>
          </a:p>
        </p:txBody>
      </p:sp>
      <p:sp>
        <p:nvSpPr>
          <p:cNvPr id="49" name="Text Placeholder 2">
            <a:extLst>
              <a:ext uri="{FF2B5EF4-FFF2-40B4-BE49-F238E27FC236}">
                <a16:creationId xmlns:a16="http://schemas.microsoft.com/office/drawing/2014/main" id="{2FD1A2E4-7264-0349-3D02-68184EAFE343}"/>
              </a:ext>
            </a:extLst>
          </p:cNvPr>
          <p:cNvSpPr>
            <a:spLocks noGrp="1"/>
          </p:cNvSpPr>
          <p:nvPr>
            <p:ph type="body" sz="quarter" idx="33" hasCustomPrompt="1"/>
          </p:nvPr>
        </p:nvSpPr>
        <p:spPr>
          <a:xfrm>
            <a:off x="14644685" y="8989107"/>
            <a:ext cx="2762253" cy="421593"/>
          </a:xfrm>
        </p:spPr>
        <p:txBody>
          <a:bodyPr anchor="ct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Designation</a:t>
            </a:r>
          </a:p>
        </p:txBody>
      </p:sp>
      <p:sp>
        <p:nvSpPr>
          <p:cNvPr id="50" name="Text Placeholder 7">
            <a:extLst>
              <a:ext uri="{FF2B5EF4-FFF2-40B4-BE49-F238E27FC236}">
                <a16:creationId xmlns:a16="http://schemas.microsoft.com/office/drawing/2014/main" id="{748C6EDC-5A14-4551-5BDA-E2C93B692A81}"/>
              </a:ext>
            </a:extLst>
          </p:cNvPr>
          <p:cNvSpPr>
            <a:spLocks noGrp="1"/>
          </p:cNvSpPr>
          <p:nvPr>
            <p:ph type="body" sz="quarter" idx="34" hasCustomPrompt="1"/>
          </p:nvPr>
        </p:nvSpPr>
        <p:spPr>
          <a:xfrm>
            <a:off x="14644685" y="8517147"/>
            <a:ext cx="2762253" cy="421593"/>
          </a:xfrm>
        </p:spPr>
        <p:txBody>
          <a:bodyPr anchor="ctr">
            <a:noAutofit/>
          </a:bodyPr>
          <a:lstStyle>
            <a:lvl1pPr algn="ctr">
              <a:lnSpc>
                <a:spcPct val="100000"/>
              </a:lnSpc>
              <a:spcBef>
                <a:spcPts val="0"/>
              </a:spcBef>
              <a:defRPr sz="2700">
                <a:solidFill>
                  <a:schemeClr val="tx1"/>
                </a:solidFill>
              </a:defRPr>
            </a:lvl1pPr>
          </a:lstStyle>
          <a:p>
            <a:pPr lvl="0"/>
            <a:r>
              <a:rPr lang="en-GB" dirty="0"/>
              <a:t>Name</a:t>
            </a:r>
          </a:p>
        </p:txBody>
      </p:sp>
    </p:spTree>
    <p:extLst>
      <p:ext uri="{BB962C8B-B14F-4D97-AF65-F5344CB8AC3E}">
        <p14:creationId xmlns:p14="http://schemas.microsoft.com/office/powerpoint/2010/main" val="239732918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Question S09V1">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0081B130-7219-010B-5B07-B9E1EC45F082}"/>
              </a:ext>
            </a:extLst>
          </p:cNvPr>
          <p:cNvSpPr/>
          <p:nvPr userDrawn="1"/>
        </p:nvSpPr>
        <p:spPr>
          <a:xfrm>
            <a:off x="2" y="2414763"/>
            <a:ext cx="2757491" cy="5457474"/>
          </a:xfrm>
          <a:custGeom>
            <a:avLst/>
            <a:gdLst>
              <a:gd name="connsiteX0" fmla="*/ 19169 w 1838327"/>
              <a:gd name="connsiteY0" fmla="*/ 0 h 3638316"/>
              <a:gd name="connsiteX1" fmla="*/ 1838327 w 1838327"/>
              <a:gd name="connsiteY1" fmla="*/ 1819158 h 3638316"/>
              <a:gd name="connsiteX2" fmla="*/ 19169 w 1838327"/>
              <a:gd name="connsiteY2" fmla="*/ 3638316 h 3638316"/>
              <a:gd name="connsiteX3" fmla="*/ 0 w 1838327"/>
              <a:gd name="connsiteY3" fmla="*/ 3637348 h 3638316"/>
              <a:gd name="connsiteX4" fmla="*/ 0 w 1838327"/>
              <a:gd name="connsiteY4" fmla="*/ 968 h 3638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8327" h="3638316">
                <a:moveTo>
                  <a:pt x="19169" y="0"/>
                </a:moveTo>
                <a:cubicBezTo>
                  <a:pt x="1023862" y="0"/>
                  <a:pt x="1838327" y="814465"/>
                  <a:pt x="1838327" y="1819158"/>
                </a:cubicBezTo>
                <a:cubicBezTo>
                  <a:pt x="1838327" y="2823851"/>
                  <a:pt x="1023862" y="3638316"/>
                  <a:pt x="19169" y="3638316"/>
                </a:cubicBezTo>
                <a:lnTo>
                  <a:pt x="0" y="3637348"/>
                </a:lnTo>
                <a:lnTo>
                  <a:pt x="0" y="968"/>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
        <p:nvSpPr>
          <p:cNvPr id="5" name="Title 1">
            <a:extLst>
              <a:ext uri="{FF2B5EF4-FFF2-40B4-BE49-F238E27FC236}">
                <a16:creationId xmlns:a16="http://schemas.microsoft.com/office/drawing/2014/main" id="{9C39DA1E-F723-DB9C-40C0-3D66E8CAFD68}"/>
              </a:ext>
            </a:extLst>
          </p:cNvPr>
          <p:cNvSpPr>
            <a:spLocks noGrp="1"/>
          </p:cNvSpPr>
          <p:nvPr>
            <p:ph type="title"/>
          </p:nvPr>
        </p:nvSpPr>
        <p:spPr>
          <a:xfrm>
            <a:off x="876302" y="3496616"/>
            <a:ext cx="6543678" cy="3293772"/>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6" name="Text Placeholder 2">
            <a:extLst>
              <a:ext uri="{FF2B5EF4-FFF2-40B4-BE49-F238E27FC236}">
                <a16:creationId xmlns:a16="http://schemas.microsoft.com/office/drawing/2014/main" id="{309DB63E-6988-D8A2-A1B7-3DC37999924F}"/>
              </a:ext>
            </a:extLst>
          </p:cNvPr>
          <p:cNvSpPr>
            <a:spLocks noGrp="1"/>
          </p:cNvSpPr>
          <p:nvPr>
            <p:ph type="body" sz="quarter" idx="15"/>
          </p:nvPr>
        </p:nvSpPr>
        <p:spPr>
          <a:xfrm>
            <a:off x="9148760" y="3376605"/>
            <a:ext cx="8262939" cy="4867107"/>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7" name="Text Placeholder 7">
            <a:extLst>
              <a:ext uri="{FF2B5EF4-FFF2-40B4-BE49-F238E27FC236}">
                <a16:creationId xmlns:a16="http://schemas.microsoft.com/office/drawing/2014/main" id="{DF6DB69C-2A23-159B-EB97-B2DFB9BF3877}"/>
              </a:ext>
            </a:extLst>
          </p:cNvPr>
          <p:cNvSpPr>
            <a:spLocks noGrp="1"/>
          </p:cNvSpPr>
          <p:nvPr>
            <p:ph type="body" sz="quarter" idx="16"/>
          </p:nvPr>
        </p:nvSpPr>
        <p:spPr>
          <a:xfrm>
            <a:off x="9148760" y="2185988"/>
            <a:ext cx="8262939" cy="1140251"/>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208866823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 Text Box T20V1">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7902A1F-5F9E-F540-736E-4F5B6DB67E34}"/>
              </a:ext>
            </a:extLst>
          </p:cNvPr>
          <p:cNvSpPr/>
          <p:nvPr userDrawn="1"/>
        </p:nvSpPr>
        <p:spPr>
          <a:xfrm>
            <a:off x="10920819" y="704850"/>
            <a:ext cx="2509431" cy="270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2" name="Freeform: Shape 21">
            <a:extLst>
              <a:ext uri="{FF2B5EF4-FFF2-40B4-BE49-F238E27FC236}">
                <a16:creationId xmlns:a16="http://schemas.microsoft.com/office/drawing/2014/main" id="{EE6B5542-BB91-41A9-8B31-C8DE957623BD}"/>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4A01B5D6-A0BF-4F7A-8C00-4C190893142B}"/>
              </a:ext>
            </a:extLst>
          </p:cNvPr>
          <p:cNvSpPr>
            <a:spLocks noGrp="1"/>
          </p:cNvSpPr>
          <p:nvPr userDrawn="1">
            <p:ph type="title"/>
          </p:nvPr>
        </p:nvSpPr>
        <p:spPr>
          <a:xfrm>
            <a:off x="881062" y="876301"/>
            <a:ext cx="9215438" cy="4006596"/>
          </a:xfrm>
          <a:prstGeom prst="rect">
            <a:avLst/>
          </a:prstGeom>
        </p:spPr>
        <p:txBody>
          <a:bodyPr anchor="b">
            <a:noAutofit/>
          </a:bodyPr>
          <a:lstStyle>
            <a:lvl1pPr>
              <a:defRPr sz="6600">
                <a:solidFill>
                  <a:schemeClr val="tx1"/>
                </a:solidFill>
              </a:defRPr>
            </a:lvl1pPr>
          </a:lstStyle>
          <a:p>
            <a:r>
              <a:rPr lang="en-US" dirty="0"/>
              <a:t>Click to edit Master title style</a:t>
            </a:r>
            <a:endParaRPr lang="en-ID" dirty="0"/>
          </a:p>
        </p:txBody>
      </p:sp>
      <p:sp>
        <p:nvSpPr>
          <p:cNvPr id="4" name="Picture Placeholder 3">
            <a:extLst>
              <a:ext uri="{FF2B5EF4-FFF2-40B4-BE49-F238E27FC236}">
                <a16:creationId xmlns:a16="http://schemas.microsoft.com/office/drawing/2014/main" id="{CCF3D022-456B-AB70-7F0A-62D09A116C98}"/>
              </a:ext>
            </a:extLst>
          </p:cNvPr>
          <p:cNvSpPr>
            <a:spLocks noGrp="1"/>
          </p:cNvSpPr>
          <p:nvPr>
            <p:ph type="pic" sz="quarter" idx="12"/>
          </p:nvPr>
        </p:nvSpPr>
        <p:spPr>
          <a:xfrm>
            <a:off x="11108910" y="892664"/>
            <a:ext cx="6298029" cy="8518037"/>
          </a:xfrm>
          <a:solidFill>
            <a:schemeClr val="accent2"/>
          </a:solidFill>
        </p:spPr>
        <p:txBody>
          <a:bodyPr/>
          <a:lstStyle>
            <a:lvl1pPr>
              <a:defRPr>
                <a:solidFill>
                  <a:schemeClr val="tx1"/>
                </a:solidFill>
              </a:defRPr>
            </a:lvl1pPr>
          </a:lstStyle>
          <a:p>
            <a:endParaRPr lang="en-ID"/>
          </a:p>
        </p:txBody>
      </p:sp>
      <p:sp>
        <p:nvSpPr>
          <p:cNvPr id="8" name="Text Placeholder 2">
            <a:extLst>
              <a:ext uri="{FF2B5EF4-FFF2-40B4-BE49-F238E27FC236}">
                <a16:creationId xmlns:a16="http://schemas.microsoft.com/office/drawing/2014/main" id="{62C4CDD4-5CB3-EC9C-93D2-60B6515FB1C8}"/>
              </a:ext>
            </a:extLst>
          </p:cNvPr>
          <p:cNvSpPr>
            <a:spLocks noGrp="1"/>
          </p:cNvSpPr>
          <p:nvPr>
            <p:ph type="body" sz="quarter" idx="15"/>
          </p:nvPr>
        </p:nvSpPr>
        <p:spPr>
          <a:xfrm>
            <a:off x="881061" y="6272534"/>
            <a:ext cx="8262939" cy="3138165"/>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896DF618-B764-8C81-0118-BACA0E6B0CED}"/>
              </a:ext>
            </a:extLst>
          </p:cNvPr>
          <p:cNvSpPr>
            <a:spLocks noGrp="1"/>
          </p:cNvSpPr>
          <p:nvPr>
            <p:ph type="body" sz="quarter" idx="16"/>
          </p:nvPr>
        </p:nvSpPr>
        <p:spPr>
          <a:xfrm>
            <a:off x="881061" y="5682167"/>
            <a:ext cx="8262939"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46842336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 Text Box T20V2">
    <p:bg>
      <p:bgPr>
        <a:solidFill>
          <a:schemeClr val="bg1"/>
        </a:solidFill>
        <a:effectLst/>
      </p:bgPr>
    </p:bg>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F31A4D2-E7FE-4037-BB0F-7F3541D21692}"/>
              </a:ext>
            </a:extLst>
          </p:cNvPr>
          <p:cNvSpPr/>
          <p:nvPr userDrawn="1"/>
        </p:nvSpPr>
        <p:spPr>
          <a:xfrm>
            <a:off x="0" y="0"/>
            <a:ext cx="8515350" cy="10287000"/>
          </a:xfrm>
          <a:custGeom>
            <a:avLst/>
            <a:gdLst>
              <a:gd name="connsiteX0" fmla="*/ 0 w 5676900"/>
              <a:gd name="connsiteY0" fmla="*/ 0 h 6858000"/>
              <a:gd name="connsiteX1" fmla="*/ 3870984 w 5676900"/>
              <a:gd name="connsiteY1" fmla="*/ 0 h 6858000"/>
              <a:gd name="connsiteX2" fmla="*/ 4006278 w 5676900"/>
              <a:gd name="connsiteY2" fmla="*/ 96210 h 6858000"/>
              <a:gd name="connsiteX3" fmla="*/ 5676900 w 5676900"/>
              <a:gd name="connsiteY3" fmla="*/ 3429000 h 6858000"/>
              <a:gd name="connsiteX4" fmla="*/ 4006278 w 5676900"/>
              <a:gd name="connsiteY4" fmla="*/ 6761790 h 6858000"/>
              <a:gd name="connsiteX5" fmla="*/ 3870983 w 5676900"/>
              <a:gd name="connsiteY5" fmla="*/ 6858000 h 6858000"/>
              <a:gd name="connsiteX6" fmla="*/ 0 w 5676900"/>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76900" h="6858000">
                <a:moveTo>
                  <a:pt x="0" y="0"/>
                </a:moveTo>
                <a:lnTo>
                  <a:pt x="3870984" y="0"/>
                </a:lnTo>
                <a:lnTo>
                  <a:pt x="4006278" y="96210"/>
                </a:lnTo>
                <a:cubicBezTo>
                  <a:pt x="5020449" y="854662"/>
                  <a:pt x="5676900" y="2065170"/>
                  <a:pt x="5676900" y="3429000"/>
                </a:cubicBezTo>
                <a:cubicBezTo>
                  <a:pt x="5676900" y="4792830"/>
                  <a:pt x="5020449" y="6003338"/>
                  <a:pt x="4006278" y="6761790"/>
                </a:cubicBezTo>
                <a:lnTo>
                  <a:pt x="3870983"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9853DE57-F9AC-4BE9-85B5-FE07DAEAADBC}"/>
              </a:ext>
            </a:extLst>
          </p:cNvPr>
          <p:cNvSpPr>
            <a:spLocks noGrp="1"/>
          </p:cNvSpPr>
          <p:nvPr>
            <p:ph type="title"/>
          </p:nvPr>
        </p:nvSpPr>
        <p:spPr>
          <a:xfrm>
            <a:off x="881063" y="2159996"/>
            <a:ext cx="5954078" cy="5967006"/>
          </a:xfrm>
          <a:prstGeom prst="rect">
            <a:avLst/>
          </a:prstGeom>
        </p:spPr>
        <p:txBody>
          <a:bodyPr anchor="ctr">
            <a:noAutofit/>
          </a:bodyPr>
          <a:lstStyle>
            <a:lvl1pPr>
              <a:defRPr>
                <a:solidFill>
                  <a:schemeClr val="tx1"/>
                </a:solidFill>
              </a:defRPr>
            </a:lvl1pPr>
          </a:lstStyle>
          <a:p>
            <a:r>
              <a:rPr lang="en-US" dirty="0"/>
              <a:t>Click to edit Master title style</a:t>
            </a:r>
            <a:endParaRPr lang="en-ID" dirty="0"/>
          </a:p>
        </p:txBody>
      </p:sp>
      <p:cxnSp>
        <p:nvCxnSpPr>
          <p:cNvPr id="4" name="Straight Connector 3">
            <a:extLst>
              <a:ext uri="{FF2B5EF4-FFF2-40B4-BE49-F238E27FC236}">
                <a16:creationId xmlns:a16="http://schemas.microsoft.com/office/drawing/2014/main" id="{DE788A7F-D472-23EE-5635-C37BC55DC2C0}"/>
              </a:ext>
            </a:extLst>
          </p:cNvPr>
          <p:cNvCxnSpPr>
            <a:cxnSpLocks/>
          </p:cNvCxnSpPr>
          <p:nvPr userDrawn="1"/>
        </p:nvCxnSpPr>
        <p:spPr>
          <a:xfrm flipH="1">
            <a:off x="17406938" y="5143500"/>
            <a:ext cx="881063"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9" name="Text Placeholder 2">
            <a:extLst>
              <a:ext uri="{FF2B5EF4-FFF2-40B4-BE49-F238E27FC236}">
                <a16:creationId xmlns:a16="http://schemas.microsoft.com/office/drawing/2014/main" id="{43DEE493-90BB-02BD-0CB7-B66627CD5D06}"/>
              </a:ext>
            </a:extLst>
          </p:cNvPr>
          <p:cNvSpPr>
            <a:spLocks noGrp="1"/>
          </p:cNvSpPr>
          <p:nvPr>
            <p:ph type="body" sz="quarter" idx="15"/>
          </p:nvPr>
        </p:nvSpPr>
        <p:spPr>
          <a:xfrm>
            <a:off x="9143999" y="4257249"/>
            <a:ext cx="8262939" cy="2687634"/>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1" name="Text Placeholder 7">
            <a:extLst>
              <a:ext uri="{FF2B5EF4-FFF2-40B4-BE49-F238E27FC236}">
                <a16:creationId xmlns:a16="http://schemas.microsoft.com/office/drawing/2014/main" id="{0C281B2A-29F6-C464-36B0-303B26A77A9F}"/>
              </a:ext>
            </a:extLst>
          </p:cNvPr>
          <p:cNvSpPr>
            <a:spLocks noGrp="1"/>
          </p:cNvSpPr>
          <p:nvPr>
            <p:ph type="body" sz="quarter" idx="16"/>
          </p:nvPr>
        </p:nvSpPr>
        <p:spPr>
          <a:xfrm>
            <a:off x="9143999" y="3666882"/>
            <a:ext cx="8262939"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130010465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 Text Box T20V3">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C845FF2-E894-090A-2126-BD0A3AB17A9C}"/>
              </a:ext>
            </a:extLst>
          </p:cNvPr>
          <p:cNvSpPr/>
          <p:nvPr userDrawn="1"/>
        </p:nvSpPr>
        <p:spPr>
          <a:xfrm>
            <a:off x="9144000" y="6980700"/>
            <a:ext cx="2430000" cy="243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ID" sz="2700">
              <a:solidFill>
                <a:schemeClr val="tx1"/>
              </a:solidFill>
            </a:endParaRPr>
          </a:p>
        </p:txBody>
      </p:sp>
      <p:sp>
        <p:nvSpPr>
          <p:cNvPr id="11" name="Rectangle 10">
            <a:extLst>
              <a:ext uri="{FF2B5EF4-FFF2-40B4-BE49-F238E27FC236}">
                <a16:creationId xmlns:a16="http://schemas.microsoft.com/office/drawing/2014/main" id="{518248D7-F70B-9F8E-EEB6-9CBB9125483A}"/>
              </a:ext>
            </a:extLst>
          </p:cNvPr>
          <p:cNvSpPr/>
          <p:nvPr userDrawn="1"/>
        </p:nvSpPr>
        <p:spPr>
          <a:xfrm>
            <a:off x="15858000" y="876300"/>
            <a:ext cx="2430000" cy="243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77" rtl="0" eaLnBrk="1" latinLnBrk="0" hangingPunct="1">
              <a:defRPr sz="1800" kern="1200">
                <a:solidFill>
                  <a:schemeClr val="lt1"/>
                </a:solidFill>
                <a:latin typeface="+mn-lt"/>
                <a:ea typeface="+mn-ea"/>
                <a:cs typeface="+mn-cs"/>
              </a:defRPr>
            </a:lvl1pPr>
            <a:lvl2pPr marL="457189" algn="l" defTabSz="914377" rtl="0" eaLnBrk="1" latinLnBrk="0" hangingPunct="1">
              <a:defRPr sz="1800" kern="1200">
                <a:solidFill>
                  <a:schemeClr val="lt1"/>
                </a:solidFill>
                <a:latin typeface="+mn-lt"/>
                <a:ea typeface="+mn-ea"/>
                <a:cs typeface="+mn-cs"/>
              </a:defRPr>
            </a:lvl2pPr>
            <a:lvl3pPr marL="914377" algn="l" defTabSz="914377" rtl="0" eaLnBrk="1" latinLnBrk="0" hangingPunct="1">
              <a:defRPr sz="1800" kern="1200">
                <a:solidFill>
                  <a:schemeClr val="lt1"/>
                </a:solidFill>
                <a:latin typeface="+mn-lt"/>
                <a:ea typeface="+mn-ea"/>
                <a:cs typeface="+mn-cs"/>
              </a:defRPr>
            </a:lvl3pPr>
            <a:lvl4pPr marL="1371566" algn="l" defTabSz="914377" rtl="0" eaLnBrk="1" latinLnBrk="0" hangingPunct="1">
              <a:defRPr sz="1800" kern="1200">
                <a:solidFill>
                  <a:schemeClr val="lt1"/>
                </a:solidFill>
                <a:latin typeface="+mn-lt"/>
                <a:ea typeface="+mn-ea"/>
                <a:cs typeface="+mn-cs"/>
              </a:defRPr>
            </a:lvl4pPr>
            <a:lvl5pPr marL="1828754" algn="l" defTabSz="914377" rtl="0" eaLnBrk="1" latinLnBrk="0" hangingPunct="1">
              <a:defRPr sz="1800" kern="1200">
                <a:solidFill>
                  <a:schemeClr val="lt1"/>
                </a:solidFill>
                <a:latin typeface="+mn-lt"/>
                <a:ea typeface="+mn-ea"/>
                <a:cs typeface="+mn-cs"/>
              </a:defRPr>
            </a:lvl5pPr>
            <a:lvl6pPr marL="2285943" algn="l" defTabSz="914377" rtl="0" eaLnBrk="1" latinLnBrk="0" hangingPunct="1">
              <a:defRPr sz="1800" kern="1200">
                <a:solidFill>
                  <a:schemeClr val="lt1"/>
                </a:solidFill>
                <a:latin typeface="+mn-lt"/>
                <a:ea typeface="+mn-ea"/>
                <a:cs typeface="+mn-cs"/>
              </a:defRPr>
            </a:lvl6pPr>
            <a:lvl7pPr marL="2743131" algn="l" defTabSz="914377" rtl="0" eaLnBrk="1" latinLnBrk="0" hangingPunct="1">
              <a:defRPr sz="1800" kern="1200">
                <a:solidFill>
                  <a:schemeClr val="lt1"/>
                </a:solidFill>
                <a:latin typeface="+mn-lt"/>
                <a:ea typeface="+mn-ea"/>
                <a:cs typeface="+mn-cs"/>
              </a:defRPr>
            </a:lvl7pPr>
            <a:lvl8pPr marL="3200320" algn="l" defTabSz="914377" rtl="0" eaLnBrk="1" latinLnBrk="0" hangingPunct="1">
              <a:defRPr sz="1800" kern="1200">
                <a:solidFill>
                  <a:schemeClr val="lt1"/>
                </a:solidFill>
                <a:latin typeface="+mn-lt"/>
                <a:ea typeface="+mn-ea"/>
                <a:cs typeface="+mn-cs"/>
              </a:defRPr>
            </a:lvl8pPr>
            <a:lvl9pPr marL="3657509" algn="l" defTabSz="914377" rtl="0" eaLnBrk="1" latinLnBrk="0" hangingPunct="1">
              <a:defRPr sz="1800" kern="1200">
                <a:solidFill>
                  <a:schemeClr val="lt1"/>
                </a:solidFill>
                <a:latin typeface="+mn-lt"/>
                <a:ea typeface="+mn-ea"/>
                <a:cs typeface="+mn-cs"/>
              </a:defRPr>
            </a:lvl9pPr>
          </a:lstStyle>
          <a:p>
            <a:pPr algn="ctr"/>
            <a:endParaRPr lang="en-ID" sz="2700">
              <a:solidFill>
                <a:schemeClr val="tx1"/>
              </a:solidFill>
            </a:endParaRPr>
          </a:p>
        </p:txBody>
      </p:sp>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1350169"/>
            <a:ext cx="7586667" cy="2722211"/>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10" name="Picture Placeholder 9">
            <a:extLst>
              <a:ext uri="{FF2B5EF4-FFF2-40B4-BE49-F238E27FC236}">
                <a16:creationId xmlns:a16="http://schemas.microsoft.com/office/drawing/2014/main" id="{A562162F-D0C3-47F5-A87A-C7A3A8F0B018}"/>
              </a:ext>
            </a:extLst>
          </p:cNvPr>
          <p:cNvSpPr>
            <a:spLocks noGrp="1"/>
          </p:cNvSpPr>
          <p:nvPr>
            <p:ph type="pic" sz="quarter" idx="10"/>
          </p:nvPr>
        </p:nvSpPr>
        <p:spPr>
          <a:xfrm>
            <a:off x="9332090" y="1064390"/>
            <a:ext cx="8767818" cy="8158221"/>
          </a:xfrm>
          <a:prstGeom prst="rect">
            <a:avLst/>
          </a:prstGeom>
          <a:solidFill>
            <a:schemeClr val="accent2"/>
          </a:solidFill>
        </p:spPr>
        <p:txBody>
          <a:bodyPr anchor="ctr"/>
          <a:lstStyle>
            <a:lvl1pPr algn="ctr">
              <a:defRPr sz="1800">
                <a:solidFill>
                  <a:schemeClr val="tx1"/>
                </a:solidFill>
              </a:defRPr>
            </a:lvl1pPr>
          </a:lstStyle>
          <a:p>
            <a:endParaRPr lang="en-ID"/>
          </a:p>
        </p:txBody>
      </p:sp>
      <p:sp>
        <p:nvSpPr>
          <p:cNvPr id="6" name="Text Placeholder 2">
            <a:extLst>
              <a:ext uri="{FF2B5EF4-FFF2-40B4-BE49-F238E27FC236}">
                <a16:creationId xmlns:a16="http://schemas.microsoft.com/office/drawing/2014/main" id="{4443E52A-90EC-80C5-88BF-10459DA40465}"/>
              </a:ext>
            </a:extLst>
          </p:cNvPr>
          <p:cNvSpPr>
            <a:spLocks noGrp="1"/>
          </p:cNvSpPr>
          <p:nvPr>
            <p:ph type="body" sz="quarter" idx="15"/>
          </p:nvPr>
        </p:nvSpPr>
        <p:spPr>
          <a:xfrm>
            <a:off x="881062" y="5384678"/>
            <a:ext cx="7586666" cy="4026023"/>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7" name="Text Placeholder 7">
            <a:extLst>
              <a:ext uri="{FF2B5EF4-FFF2-40B4-BE49-F238E27FC236}">
                <a16:creationId xmlns:a16="http://schemas.microsoft.com/office/drawing/2014/main" id="{79046D40-397F-56DE-33B8-0A18D572032F}"/>
              </a:ext>
            </a:extLst>
          </p:cNvPr>
          <p:cNvSpPr>
            <a:spLocks noGrp="1"/>
          </p:cNvSpPr>
          <p:nvPr>
            <p:ph type="body" sz="quarter" idx="16"/>
          </p:nvPr>
        </p:nvSpPr>
        <p:spPr>
          <a:xfrm>
            <a:off x="881062" y="4794312"/>
            <a:ext cx="7586666"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364125466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 Text Box T20V4">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EA15B4-D2EA-01A6-7B57-69B52E7EB0A2}"/>
              </a:ext>
            </a:extLst>
          </p:cNvPr>
          <p:cNvSpPr/>
          <p:nvPr userDrawn="1"/>
        </p:nvSpPr>
        <p:spPr>
          <a:xfrm>
            <a:off x="881063" y="7250700"/>
            <a:ext cx="2160000" cy="2160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2" name="Title 1">
            <a:extLst>
              <a:ext uri="{FF2B5EF4-FFF2-40B4-BE49-F238E27FC236}">
                <a16:creationId xmlns:a16="http://schemas.microsoft.com/office/drawing/2014/main" id="{9C4D1D2B-1803-7A82-2F23-2D10AA7F8253}"/>
              </a:ext>
            </a:extLst>
          </p:cNvPr>
          <p:cNvSpPr>
            <a:spLocks noGrp="1"/>
          </p:cNvSpPr>
          <p:nvPr>
            <p:ph type="title"/>
          </p:nvPr>
        </p:nvSpPr>
        <p:spPr>
          <a:xfrm>
            <a:off x="881063" y="876301"/>
            <a:ext cx="10373499" cy="3338513"/>
          </a:xfrm>
          <a:prstGeom prst="rect">
            <a:avLst/>
          </a:prstGeom>
        </p:spPr>
        <p:txBody>
          <a:bodyPr anchor="t">
            <a:noAutofit/>
          </a:bodyPr>
          <a:lstStyle>
            <a:lvl1pPr>
              <a:defRPr>
                <a:solidFill>
                  <a:schemeClr val="tx1"/>
                </a:solidFill>
              </a:defRPr>
            </a:lvl1pPr>
          </a:lstStyle>
          <a:p>
            <a:r>
              <a:rPr lang="en-US" dirty="0"/>
              <a:t>Click to edit Master title style</a:t>
            </a:r>
            <a:endParaRPr lang="en-ID" dirty="0"/>
          </a:p>
        </p:txBody>
      </p:sp>
      <p:sp>
        <p:nvSpPr>
          <p:cNvPr id="4" name="Picture Placeholder 3">
            <a:extLst>
              <a:ext uri="{FF2B5EF4-FFF2-40B4-BE49-F238E27FC236}">
                <a16:creationId xmlns:a16="http://schemas.microsoft.com/office/drawing/2014/main" id="{3D4C5CF9-10AA-8747-7064-6A925F453B05}"/>
              </a:ext>
            </a:extLst>
          </p:cNvPr>
          <p:cNvSpPr>
            <a:spLocks noGrp="1"/>
          </p:cNvSpPr>
          <p:nvPr>
            <p:ph type="pic" sz="quarter" idx="10"/>
          </p:nvPr>
        </p:nvSpPr>
        <p:spPr>
          <a:xfrm>
            <a:off x="1069156" y="4643438"/>
            <a:ext cx="10185407" cy="4579173"/>
          </a:xfrm>
          <a:prstGeom prst="rect">
            <a:avLst/>
          </a:prstGeom>
          <a:solidFill>
            <a:schemeClr val="accent2"/>
          </a:solidFill>
        </p:spPr>
        <p:txBody>
          <a:bodyPr anchor="ctr"/>
          <a:lstStyle>
            <a:lvl1pPr marL="0" indent="0" algn="ctr">
              <a:buNone/>
              <a:defRPr sz="2100">
                <a:solidFill>
                  <a:schemeClr val="tx1"/>
                </a:solidFill>
              </a:defRPr>
            </a:lvl1pPr>
          </a:lstStyle>
          <a:p>
            <a:endParaRPr lang="en-ID"/>
          </a:p>
        </p:txBody>
      </p:sp>
      <p:sp>
        <p:nvSpPr>
          <p:cNvPr id="3" name="Text Placeholder 2">
            <a:extLst>
              <a:ext uri="{FF2B5EF4-FFF2-40B4-BE49-F238E27FC236}">
                <a16:creationId xmlns:a16="http://schemas.microsoft.com/office/drawing/2014/main" id="{21A76711-60BF-29B4-4B96-D64976870576}"/>
              </a:ext>
            </a:extLst>
          </p:cNvPr>
          <p:cNvSpPr>
            <a:spLocks noGrp="1"/>
          </p:cNvSpPr>
          <p:nvPr>
            <p:ph type="body" sz="quarter" idx="16"/>
          </p:nvPr>
        </p:nvSpPr>
        <p:spPr>
          <a:xfrm>
            <a:off x="12168188" y="1466666"/>
            <a:ext cx="5238749" cy="7944035"/>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7" name="Text Placeholder 7">
            <a:extLst>
              <a:ext uri="{FF2B5EF4-FFF2-40B4-BE49-F238E27FC236}">
                <a16:creationId xmlns:a16="http://schemas.microsoft.com/office/drawing/2014/main" id="{777D93DB-2526-054C-8A3C-46AF86D40C19}"/>
              </a:ext>
            </a:extLst>
          </p:cNvPr>
          <p:cNvSpPr>
            <a:spLocks noGrp="1"/>
          </p:cNvSpPr>
          <p:nvPr>
            <p:ph type="body" sz="quarter" idx="17"/>
          </p:nvPr>
        </p:nvSpPr>
        <p:spPr>
          <a:xfrm>
            <a:off x="12168187" y="876300"/>
            <a:ext cx="5238749"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395127146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Text Box T20V5">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71230AE0-6C7F-4620-8410-EFE6D1DFE7CE}"/>
              </a:ext>
            </a:extLst>
          </p:cNvPr>
          <p:cNvSpPr/>
          <p:nvPr userDrawn="1"/>
        </p:nvSpPr>
        <p:spPr>
          <a:xfrm rot="10800000">
            <a:off x="8824903" y="823912"/>
            <a:ext cx="9463097" cy="946308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510FE9F7-C154-4314-AE66-194623BD340D}"/>
              </a:ext>
            </a:extLst>
          </p:cNvPr>
          <p:cNvSpPr>
            <a:spLocks noGrp="1"/>
          </p:cNvSpPr>
          <p:nvPr>
            <p:ph type="title"/>
          </p:nvPr>
        </p:nvSpPr>
        <p:spPr>
          <a:xfrm>
            <a:off x="881062" y="876300"/>
            <a:ext cx="7829640" cy="4267200"/>
          </a:xfrm>
          <a:prstGeom prst="rect">
            <a:avLst/>
          </a:prstGeom>
        </p:spPr>
        <p:txBody>
          <a:bodyPr anchor="b">
            <a:noAutofit/>
          </a:bodyPr>
          <a:lstStyle>
            <a:lvl1pPr>
              <a:defRPr>
                <a:solidFill>
                  <a:schemeClr val="tx1"/>
                </a:solidFill>
              </a:defRPr>
            </a:lvl1pPr>
          </a:lstStyle>
          <a:p>
            <a:r>
              <a:rPr lang="en-US" dirty="0"/>
              <a:t>Click to edit Master title style</a:t>
            </a:r>
            <a:endParaRPr lang="en-ID" dirty="0"/>
          </a:p>
        </p:txBody>
      </p:sp>
      <p:sp>
        <p:nvSpPr>
          <p:cNvPr id="4" name="Text Placeholder 2">
            <a:extLst>
              <a:ext uri="{FF2B5EF4-FFF2-40B4-BE49-F238E27FC236}">
                <a16:creationId xmlns:a16="http://schemas.microsoft.com/office/drawing/2014/main" id="{0AB2C1EC-C05C-EA4B-8CF7-DAE9FE345334}"/>
              </a:ext>
            </a:extLst>
          </p:cNvPr>
          <p:cNvSpPr>
            <a:spLocks noGrp="1"/>
          </p:cNvSpPr>
          <p:nvPr>
            <p:ph type="body" sz="quarter" idx="20"/>
          </p:nvPr>
        </p:nvSpPr>
        <p:spPr>
          <a:xfrm>
            <a:off x="900214" y="6233939"/>
            <a:ext cx="7810490" cy="317676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7" name="Text Placeholder 7">
            <a:extLst>
              <a:ext uri="{FF2B5EF4-FFF2-40B4-BE49-F238E27FC236}">
                <a16:creationId xmlns:a16="http://schemas.microsoft.com/office/drawing/2014/main" id="{71481739-9446-ED24-B786-6841C785F46F}"/>
              </a:ext>
            </a:extLst>
          </p:cNvPr>
          <p:cNvSpPr>
            <a:spLocks noGrp="1"/>
          </p:cNvSpPr>
          <p:nvPr>
            <p:ph type="body" sz="quarter" idx="21"/>
          </p:nvPr>
        </p:nvSpPr>
        <p:spPr>
          <a:xfrm>
            <a:off x="900214" y="5643573"/>
            <a:ext cx="7810490"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223298673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 Text Boxes T21V1">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65C8F59-6373-4247-B614-4603147C6025}"/>
              </a:ext>
            </a:extLst>
          </p:cNvPr>
          <p:cNvSpPr/>
          <p:nvPr userDrawn="1"/>
        </p:nvSpPr>
        <p:spPr>
          <a:xfrm rot="16200000">
            <a:off x="0" y="6885431"/>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7" name="Freeform: Shape 6">
            <a:extLst>
              <a:ext uri="{FF2B5EF4-FFF2-40B4-BE49-F238E27FC236}">
                <a16:creationId xmlns:a16="http://schemas.microsoft.com/office/drawing/2014/main" id="{5180D2B3-2055-4849-A37F-15C3430316B3}"/>
              </a:ext>
            </a:extLst>
          </p:cNvPr>
          <p:cNvSpPr/>
          <p:nvPr userDrawn="1"/>
        </p:nvSpPr>
        <p:spPr>
          <a:xfrm rot="5400000">
            <a:off x="14886431" y="1"/>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12" name="Text Placeholder 2">
            <a:extLst>
              <a:ext uri="{FF2B5EF4-FFF2-40B4-BE49-F238E27FC236}">
                <a16:creationId xmlns:a16="http://schemas.microsoft.com/office/drawing/2014/main" id="{F9009176-C327-5E62-20C7-BD346F4580DD}"/>
              </a:ext>
            </a:extLst>
          </p:cNvPr>
          <p:cNvSpPr>
            <a:spLocks noGrp="1"/>
          </p:cNvSpPr>
          <p:nvPr>
            <p:ph type="body" sz="quarter" idx="15"/>
          </p:nvPr>
        </p:nvSpPr>
        <p:spPr>
          <a:xfrm>
            <a:off x="881063" y="6272534"/>
            <a:ext cx="7452000" cy="2687634"/>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FF36DB10-1217-D9FB-5CEE-38EE84C8868F}"/>
              </a:ext>
            </a:extLst>
          </p:cNvPr>
          <p:cNvSpPr>
            <a:spLocks noGrp="1"/>
          </p:cNvSpPr>
          <p:nvPr>
            <p:ph type="body" sz="quarter" idx="16"/>
          </p:nvPr>
        </p:nvSpPr>
        <p:spPr>
          <a:xfrm>
            <a:off x="881063" y="5682167"/>
            <a:ext cx="7452000"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2" name="Title 1">
            <a:extLst>
              <a:ext uri="{FF2B5EF4-FFF2-40B4-BE49-F238E27FC236}">
                <a16:creationId xmlns:a16="http://schemas.microsoft.com/office/drawing/2014/main" id="{A5A90C07-A319-0553-16DF-2A4B3E3B7E5C}"/>
              </a:ext>
            </a:extLst>
          </p:cNvPr>
          <p:cNvSpPr>
            <a:spLocks noGrp="1"/>
          </p:cNvSpPr>
          <p:nvPr>
            <p:ph type="title"/>
          </p:nvPr>
        </p:nvSpPr>
        <p:spPr>
          <a:xfrm>
            <a:off x="881062" y="876300"/>
            <a:ext cx="8262938" cy="4258236"/>
          </a:xfrm>
          <a:prstGeom prst="rect">
            <a:avLst/>
          </a:prstGeom>
        </p:spPr>
        <p:txBody>
          <a:bodyPr anchor="b">
            <a:noAutofit/>
          </a:bodyPr>
          <a:lstStyle>
            <a:lvl1pPr>
              <a:defRPr>
                <a:solidFill>
                  <a:schemeClr val="tx1"/>
                </a:solidFill>
              </a:defRPr>
            </a:lvl1pPr>
          </a:lstStyle>
          <a:p>
            <a:r>
              <a:rPr lang="en-US" dirty="0"/>
              <a:t>Click to edit Master title style</a:t>
            </a:r>
            <a:endParaRPr lang="en-ID" dirty="0"/>
          </a:p>
        </p:txBody>
      </p:sp>
      <p:sp>
        <p:nvSpPr>
          <p:cNvPr id="11" name="Text Placeholder 2">
            <a:extLst>
              <a:ext uri="{FF2B5EF4-FFF2-40B4-BE49-F238E27FC236}">
                <a16:creationId xmlns:a16="http://schemas.microsoft.com/office/drawing/2014/main" id="{41577631-ED01-247A-6047-C96131CB722A}"/>
              </a:ext>
            </a:extLst>
          </p:cNvPr>
          <p:cNvSpPr>
            <a:spLocks noGrp="1"/>
          </p:cNvSpPr>
          <p:nvPr>
            <p:ph type="body" sz="quarter" idx="17"/>
          </p:nvPr>
        </p:nvSpPr>
        <p:spPr>
          <a:xfrm>
            <a:off x="9953998" y="1636527"/>
            <a:ext cx="7452941" cy="2687634"/>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4" name="Text Placeholder 7">
            <a:extLst>
              <a:ext uri="{FF2B5EF4-FFF2-40B4-BE49-F238E27FC236}">
                <a16:creationId xmlns:a16="http://schemas.microsoft.com/office/drawing/2014/main" id="{8410FC1C-7F2B-89C0-4139-0DFA84856591}"/>
              </a:ext>
            </a:extLst>
          </p:cNvPr>
          <p:cNvSpPr>
            <a:spLocks noGrp="1"/>
          </p:cNvSpPr>
          <p:nvPr>
            <p:ph type="body" sz="quarter" idx="18"/>
          </p:nvPr>
        </p:nvSpPr>
        <p:spPr>
          <a:xfrm>
            <a:off x="9953999" y="1046160"/>
            <a:ext cx="7452941"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5" name="Rectangle 14">
            <a:extLst>
              <a:ext uri="{FF2B5EF4-FFF2-40B4-BE49-F238E27FC236}">
                <a16:creationId xmlns:a16="http://schemas.microsoft.com/office/drawing/2014/main" id="{5C845FF2-E894-090A-2126-BD0A3AB17A9C}"/>
              </a:ext>
            </a:extLst>
          </p:cNvPr>
          <p:cNvSpPr/>
          <p:nvPr userDrawn="1"/>
        </p:nvSpPr>
        <p:spPr>
          <a:xfrm>
            <a:off x="13613129" y="7600950"/>
            <a:ext cx="4674872" cy="26860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5" name="Picture Placeholder 3">
            <a:extLst>
              <a:ext uri="{FF2B5EF4-FFF2-40B4-BE49-F238E27FC236}">
                <a16:creationId xmlns:a16="http://schemas.microsoft.com/office/drawing/2014/main" id="{473C1666-DC2E-4F60-98A5-80CDC7B1FFB1}"/>
              </a:ext>
            </a:extLst>
          </p:cNvPr>
          <p:cNvSpPr>
            <a:spLocks noGrp="1"/>
          </p:cNvSpPr>
          <p:nvPr>
            <p:ph type="pic" sz="quarter" idx="11"/>
          </p:nvPr>
        </p:nvSpPr>
        <p:spPr>
          <a:xfrm>
            <a:off x="9143999" y="5143500"/>
            <a:ext cx="8955912" cy="4955409"/>
          </a:xfrm>
          <a:prstGeom prst="rect">
            <a:avLst/>
          </a:prstGeom>
          <a:solidFill>
            <a:schemeClr val="accent2"/>
          </a:solidFill>
        </p:spPr>
        <p:txBody>
          <a:bodyPr anchor="ctr"/>
          <a:lstStyle>
            <a:lvl1pPr marL="0" indent="0" algn="ctr">
              <a:buNone/>
              <a:defRPr sz="1800">
                <a:solidFill>
                  <a:schemeClr val="tx1"/>
                </a:solidFill>
              </a:defRPr>
            </a:lvl1pPr>
          </a:lstStyle>
          <a:p>
            <a:endParaRPr lang="en-ID"/>
          </a:p>
        </p:txBody>
      </p:sp>
    </p:spTree>
    <p:extLst>
      <p:ext uri="{BB962C8B-B14F-4D97-AF65-F5344CB8AC3E}">
        <p14:creationId xmlns:p14="http://schemas.microsoft.com/office/powerpoint/2010/main" val="148749202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Text Boxes T21V2">
    <p:bg>
      <p:bgPr>
        <a:solidFill>
          <a:schemeClr val="bg1"/>
        </a:solidFill>
        <a:effectLst/>
      </p:bgPr>
    </p:bg>
    <p:spTree>
      <p:nvGrpSpPr>
        <p:cNvPr id="1" name=""/>
        <p:cNvGrpSpPr/>
        <p:nvPr/>
      </p:nvGrpSpPr>
      <p:grpSpPr>
        <a:xfrm>
          <a:off x="0" y="0"/>
          <a:ext cx="0" cy="0"/>
          <a:chOff x="0" y="0"/>
          <a:chExt cx="0" cy="0"/>
        </a:xfrm>
      </p:grpSpPr>
      <p:sp>
        <p:nvSpPr>
          <p:cNvPr id="6" name="Freeform: Shape 5">
            <a:extLst>
              <a:ext uri="{FF2B5EF4-FFF2-40B4-BE49-F238E27FC236}">
                <a16:creationId xmlns:a16="http://schemas.microsoft.com/office/drawing/2014/main" id="{F65C8F59-6373-4247-B614-4603147C6025}"/>
              </a:ext>
            </a:extLst>
          </p:cNvPr>
          <p:cNvSpPr/>
          <p:nvPr userDrawn="1"/>
        </p:nvSpPr>
        <p:spPr>
          <a:xfrm rot="5400000" flipV="1">
            <a:off x="0" y="1"/>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7" name="Freeform: Shape 6">
            <a:extLst>
              <a:ext uri="{FF2B5EF4-FFF2-40B4-BE49-F238E27FC236}">
                <a16:creationId xmlns:a16="http://schemas.microsoft.com/office/drawing/2014/main" id="{5180D2B3-2055-4849-A37F-15C3430316B3}"/>
              </a:ext>
            </a:extLst>
          </p:cNvPr>
          <p:cNvSpPr/>
          <p:nvPr userDrawn="1"/>
        </p:nvSpPr>
        <p:spPr>
          <a:xfrm rot="5400000">
            <a:off x="14886431" y="1"/>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12" name="Text Placeholder 2">
            <a:extLst>
              <a:ext uri="{FF2B5EF4-FFF2-40B4-BE49-F238E27FC236}">
                <a16:creationId xmlns:a16="http://schemas.microsoft.com/office/drawing/2014/main" id="{F9009176-C327-5E62-20C7-BD346F4580DD}"/>
              </a:ext>
            </a:extLst>
          </p:cNvPr>
          <p:cNvSpPr>
            <a:spLocks noGrp="1"/>
          </p:cNvSpPr>
          <p:nvPr>
            <p:ph type="body" sz="quarter" idx="15"/>
          </p:nvPr>
        </p:nvSpPr>
        <p:spPr>
          <a:xfrm>
            <a:off x="881063" y="4453458"/>
            <a:ext cx="7452000" cy="495724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FF36DB10-1217-D9FB-5CEE-38EE84C8868F}"/>
              </a:ext>
            </a:extLst>
          </p:cNvPr>
          <p:cNvSpPr>
            <a:spLocks noGrp="1"/>
          </p:cNvSpPr>
          <p:nvPr>
            <p:ph type="body" sz="quarter" idx="16"/>
          </p:nvPr>
        </p:nvSpPr>
        <p:spPr>
          <a:xfrm>
            <a:off x="881063" y="3303597"/>
            <a:ext cx="7452000" cy="1099494"/>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2" name="Title 1">
            <a:extLst>
              <a:ext uri="{FF2B5EF4-FFF2-40B4-BE49-F238E27FC236}">
                <a16:creationId xmlns:a16="http://schemas.microsoft.com/office/drawing/2014/main" id="{A5A90C07-A319-0553-16DF-2A4B3E3B7E5C}"/>
              </a:ext>
            </a:extLst>
          </p:cNvPr>
          <p:cNvSpPr>
            <a:spLocks noGrp="1"/>
          </p:cNvSpPr>
          <p:nvPr>
            <p:ph type="title"/>
          </p:nvPr>
        </p:nvSpPr>
        <p:spPr>
          <a:xfrm>
            <a:off x="881062" y="876300"/>
            <a:ext cx="16525877" cy="1375410"/>
          </a:xfrm>
          <a:prstGeom prst="rect">
            <a:avLst/>
          </a:prstGeom>
        </p:spPr>
        <p:txBody>
          <a:bodyPr anchor="b">
            <a:noAutofit/>
          </a:bodyPr>
          <a:lstStyle>
            <a:lvl1pPr algn="ctr">
              <a:defRPr>
                <a:solidFill>
                  <a:schemeClr val="tx1"/>
                </a:solidFill>
              </a:defRPr>
            </a:lvl1p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2BBE209E-CA0D-09AE-31F5-8BB6D161AF68}"/>
              </a:ext>
            </a:extLst>
          </p:cNvPr>
          <p:cNvSpPr>
            <a:spLocks noGrp="1"/>
          </p:cNvSpPr>
          <p:nvPr>
            <p:ph type="body" sz="quarter" idx="17"/>
          </p:nvPr>
        </p:nvSpPr>
        <p:spPr>
          <a:xfrm>
            <a:off x="9954939" y="4453458"/>
            <a:ext cx="7452000" cy="495724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 name="Text Placeholder 7">
            <a:extLst>
              <a:ext uri="{FF2B5EF4-FFF2-40B4-BE49-F238E27FC236}">
                <a16:creationId xmlns:a16="http://schemas.microsoft.com/office/drawing/2014/main" id="{CA30C380-E370-83F0-A2F2-64478F4D08C2}"/>
              </a:ext>
            </a:extLst>
          </p:cNvPr>
          <p:cNvSpPr>
            <a:spLocks noGrp="1"/>
          </p:cNvSpPr>
          <p:nvPr>
            <p:ph type="body" sz="quarter" idx="18"/>
          </p:nvPr>
        </p:nvSpPr>
        <p:spPr>
          <a:xfrm>
            <a:off x="9954939" y="3303597"/>
            <a:ext cx="7452000" cy="1099494"/>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24361630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 Text Boxes T22V1">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A2527E0-94AA-C957-2E7B-4576A8C6BD96}"/>
              </a:ext>
            </a:extLst>
          </p:cNvPr>
          <p:cNvSpPr/>
          <p:nvPr userDrawn="1"/>
        </p:nvSpPr>
        <p:spPr>
          <a:xfrm rot="16200000" flipH="1">
            <a:off x="0" y="-2040"/>
            <a:ext cx="4419600" cy="44196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sz="2700">
              <a:solidFill>
                <a:schemeClr val="tx1"/>
              </a:solidFill>
            </a:endParaRPr>
          </a:p>
        </p:txBody>
      </p:sp>
      <p:sp>
        <p:nvSpPr>
          <p:cNvPr id="9" name="Freeform: Shape 7">
            <a:extLst>
              <a:ext uri="{FF2B5EF4-FFF2-40B4-BE49-F238E27FC236}">
                <a16:creationId xmlns:a16="http://schemas.microsoft.com/office/drawing/2014/main" id="{AC37003A-ECD2-9271-8AB2-E1B377082716}"/>
              </a:ext>
            </a:extLst>
          </p:cNvPr>
          <p:cNvSpPr/>
          <p:nvPr userDrawn="1"/>
        </p:nvSpPr>
        <p:spPr>
          <a:xfrm>
            <a:off x="6119813" y="4417560"/>
            <a:ext cx="6048375" cy="5869440"/>
          </a:xfrm>
          <a:custGeom>
            <a:avLst/>
            <a:gdLst>
              <a:gd name="connsiteX0" fmla="*/ 198123 w 3893924"/>
              <a:gd name="connsiteY0" fmla="*/ 0 h 4046537"/>
              <a:gd name="connsiteX1" fmla="*/ 3695801 w 3893924"/>
              <a:gd name="connsiteY1" fmla="*/ 0 h 4046537"/>
              <a:gd name="connsiteX2" fmla="*/ 3893924 w 3893924"/>
              <a:gd name="connsiteY2" fmla="*/ 198123 h 4046537"/>
              <a:gd name="connsiteX3" fmla="*/ 3893924 w 3893924"/>
              <a:gd name="connsiteY3" fmla="*/ 4046537 h 4046537"/>
              <a:gd name="connsiteX4" fmla="*/ 0 w 3893924"/>
              <a:gd name="connsiteY4" fmla="*/ 4046537 h 4046537"/>
              <a:gd name="connsiteX5" fmla="*/ 0 w 3893924"/>
              <a:gd name="connsiteY5" fmla="*/ 198123 h 4046537"/>
              <a:gd name="connsiteX6" fmla="*/ 198123 w 3893924"/>
              <a:gd name="connsiteY6" fmla="*/ 0 h 4046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93924" h="4046537">
                <a:moveTo>
                  <a:pt x="198123" y="0"/>
                </a:moveTo>
                <a:lnTo>
                  <a:pt x="3695801" y="0"/>
                </a:lnTo>
                <a:cubicBezTo>
                  <a:pt x="3805221" y="0"/>
                  <a:pt x="3893924" y="88703"/>
                  <a:pt x="3893924" y="198123"/>
                </a:cubicBezTo>
                <a:lnTo>
                  <a:pt x="3893924" y="4046537"/>
                </a:lnTo>
                <a:lnTo>
                  <a:pt x="0" y="4046537"/>
                </a:lnTo>
                <a:lnTo>
                  <a:pt x="0" y="198123"/>
                </a:lnTo>
                <a:cubicBezTo>
                  <a:pt x="0" y="88703"/>
                  <a:pt x="88703" y="0"/>
                  <a:pt x="198123" y="0"/>
                </a:cubicBezTo>
                <a:close/>
              </a:path>
            </a:pathLst>
          </a:cu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cxnSp>
        <p:nvCxnSpPr>
          <p:cNvPr id="10" name="Straight Connector 9">
            <a:extLst>
              <a:ext uri="{FF2B5EF4-FFF2-40B4-BE49-F238E27FC236}">
                <a16:creationId xmlns:a16="http://schemas.microsoft.com/office/drawing/2014/main" id="{F44C63C5-B093-423F-EDE7-E256A8B7AD32}"/>
              </a:ext>
            </a:extLst>
          </p:cNvPr>
          <p:cNvCxnSpPr>
            <a:cxnSpLocks/>
          </p:cNvCxnSpPr>
          <p:nvPr userDrawn="1"/>
        </p:nvCxnSpPr>
        <p:spPr>
          <a:xfrm>
            <a:off x="9144000" y="0"/>
            <a:ext cx="0" cy="8763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E13565E-CF99-419F-AEC7-A62AF2E65B11}"/>
              </a:ext>
            </a:extLst>
          </p:cNvPr>
          <p:cNvSpPr/>
          <p:nvPr userDrawn="1"/>
        </p:nvSpPr>
        <p:spPr>
          <a:xfrm rot="5400000">
            <a:off x="13868400" y="-2040"/>
            <a:ext cx="4419600" cy="44196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DB5048C8-BEDD-47F9-820F-7FAF2CE3E757}"/>
              </a:ext>
            </a:extLst>
          </p:cNvPr>
          <p:cNvSpPr>
            <a:spLocks noGrp="1"/>
          </p:cNvSpPr>
          <p:nvPr>
            <p:ph type="title"/>
          </p:nvPr>
        </p:nvSpPr>
        <p:spPr>
          <a:xfrm>
            <a:off x="881066" y="876300"/>
            <a:ext cx="16525869" cy="2650755"/>
          </a:xfrm>
          <a:prstGeom prst="rect">
            <a:avLst/>
          </a:prstGeom>
        </p:spPr>
        <p:txBody>
          <a:bodyPr anchor="b">
            <a:noAutofit/>
          </a:bodyPr>
          <a:lstStyle>
            <a:lvl1pPr algn="ctr">
              <a:defRPr>
                <a:solidFill>
                  <a:schemeClr val="tx1"/>
                </a:solidFill>
              </a:defRPr>
            </a:lvl1pPr>
          </a:lstStyle>
          <a:p>
            <a:r>
              <a:rPr lang="en-US" dirty="0"/>
              <a:t>Click to edit Master title style</a:t>
            </a:r>
            <a:endParaRPr lang="en-ID" dirty="0"/>
          </a:p>
        </p:txBody>
      </p:sp>
      <p:sp>
        <p:nvSpPr>
          <p:cNvPr id="11" name="Text Placeholder 2">
            <a:extLst>
              <a:ext uri="{FF2B5EF4-FFF2-40B4-BE49-F238E27FC236}">
                <a16:creationId xmlns:a16="http://schemas.microsoft.com/office/drawing/2014/main" id="{B3D80DCF-CAC4-B510-50AD-54ADC9D71BE9}"/>
              </a:ext>
            </a:extLst>
          </p:cNvPr>
          <p:cNvSpPr>
            <a:spLocks noGrp="1"/>
          </p:cNvSpPr>
          <p:nvPr>
            <p:ph type="body" sz="quarter" idx="15"/>
          </p:nvPr>
        </p:nvSpPr>
        <p:spPr>
          <a:xfrm>
            <a:off x="881063" y="5440146"/>
            <a:ext cx="4773600" cy="3970554"/>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a:t>
            </a:r>
          </a:p>
        </p:txBody>
      </p:sp>
      <p:sp>
        <p:nvSpPr>
          <p:cNvPr id="14" name="Text Placeholder 7">
            <a:extLst>
              <a:ext uri="{FF2B5EF4-FFF2-40B4-BE49-F238E27FC236}">
                <a16:creationId xmlns:a16="http://schemas.microsoft.com/office/drawing/2014/main" id="{C731E03B-66F2-08AA-04BD-84B57915BAB9}"/>
              </a:ext>
            </a:extLst>
          </p:cNvPr>
          <p:cNvSpPr>
            <a:spLocks noGrp="1"/>
          </p:cNvSpPr>
          <p:nvPr>
            <p:ph type="body" sz="quarter" idx="20"/>
          </p:nvPr>
        </p:nvSpPr>
        <p:spPr>
          <a:xfrm>
            <a:off x="881064" y="4849779"/>
            <a:ext cx="4773600"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a:t>
            </a:r>
          </a:p>
        </p:txBody>
      </p:sp>
      <p:sp>
        <p:nvSpPr>
          <p:cNvPr id="18" name="Text Placeholder 2">
            <a:extLst>
              <a:ext uri="{FF2B5EF4-FFF2-40B4-BE49-F238E27FC236}">
                <a16:creationId xmlns:a16="http://schemas.microsoft.com/office/drawing/2014/main" id="{CE032C3F-0A3B-AAC7-3588-458B3449AB84}"/>
              </a:ext>
            </a:extLst>
          </p:cNvPr>
          <p:cNvSpPr>
            <a:spLocks noGrp="1"/>
          </p:cNvSpPr>
          <p:nvPr>
            <p:ph type="body" sz="quarter" idx="21"/>
          </p:nvPr>
        </p:nvSpPr>
        <p:spPr>
          <a:xfrm>
            <a:off x="12639852" y="5440146"/>
            <a:ext cx="4773600" cy="3970554"/>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a:t>
            </a:r>
          </a:p>
        </p:txBody>
      </p:sp>
      <p:sp>
        <p:nvSpPr>
          <p:cNvPr id="19" name="Text Placeholder 7">
            <a:extLst>
              <a:ext uri="{FF2B5EF4-FFF2-40B4-BE49-F238E27FC236}">
                <a16:creationId xmlns:a16="http://schemas.microsoft.com/office/drawing/2014/main" id="{00DB280F-8549-B946-7450-371D6645965F}"/>
              </a:ext>
            </a:extLst>
          </p:cNvPr>
          <p:cNvSpPr>
            <a:spLocks noGrp="1"/>
          </p:cNvSpPr>
          <p:nvPr>
            <p:ph type="body" sz="quarter" idx="22"/>
          </p:nvPr>
        </p:nvSpPr>
        <p:spPr>
          <a:xfrm>
            <a:off x="12639854" y="4849779"/>
            <a:ext cx="4773600"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a:t>
            </a:r>
          </a:p>
        </p:txBody>
      </p:sp>
      <p:sp>
        <p:nvSpPr>
          <p:cNvPr id="24" name="Text Placeholder 2">
            <a:extLst>
              <a:ext uri="{FF2B5EF4-FFF2-40B4-BE49-F238E27FC236}">
                <a16:creationId xmlns:a16="http://schemas.microsoft.com/office/drawing/2014/main" id="{4869377D-21D8-79DE-3928-53FCA3989A45}"/>
              </a:ext>
            </a:extLst>
          </p:cNvPr>
          <p:cNvSpPr>
            <a:spLocks noGrp="1"/>
          </p:cNvSpPr>
          <p:nvPr>
            <p:ph type="body" sz="quarter" idx="23"/>
          </p:nvPr>
        </p:nvSpPr>
        <p:spPr>
          <a:xfrm>
            <a:off x="6757872" y="5440146"/>
            <a:ext cx="4773600" cy="3970554"/>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a:t>
            </a:r>
          </a:p>
        </p:txBody>
      </p:sp>
      <p:sp>
        <p:nvSpPr>
          <p:cNvPr id="25" name="Text Placeholder 7">
            <a:extLst>
              <a:ext uri="{FF2B5EF4-FFF2-40B4-BE49-F238E27FC236}">
                <a16:creationId xmlns:a16="http://schemas.microsoft.com/office/drawing/2014/main" id="{A65C9EBC-BA39-D9E2-6EE3-8FCDBA3923A0}"/>
              </a:ext>
            </a:extLst>
          </p:cNvPr>
          <p:cNvSpPr>
            <a:spLocks noGrp="1"/>
          </p:cNvSpPr>
          <p:nvPr>
            <p:ph type="body" sz="quarter" idx="24"/>
          </p:nvPr>
        </p:nvSpPr>
        <p:spPr>
          <a:xfrm>
            <a:off x="6760458" y="4849779"/>
            <a:ext cx="4773600" cy="540000"/>
          </a:xfrm>
        </p:spPr>
        <p:txBody>
          <a:bodyPr anchor="b">
            <a:noAutofit/>
          </a:bodyPr>
          <a:lstStyle>
            <a:lvl1pPr algn="ctr">
              <a:lnSpc>
                <a:spcPct val="100000"/>
              </a:lnSpc>
              <a:spcBef>
                <a:spcPts val="0"/>
              </a:spcBef>
              <a:defRPr sz="2700">
                <a:solidFill>
                  <a:schemeClr val="tx1"/>
                </a:solidFill>
              </a:defRPr>
            </a:lvl1pPr>
          </a:lstStyle>
          <a:p>
            <a:pPr lvl="0"/>
            <a:r>
              <a:rPr lang="en-GB" dirty="0"/>
              <a:t>Click to edit Master text</a:t>
            </a:r>
          </a:p>
        </p:txBody>
      </p:sp>
    </p:spTree>
    <p:extLst>
      <p:ext uri="{BB962C8B-B14F-4D97-AF65-F5344CB8AC3E}">
        <p14:creationId xmlns:p14="http://schemas.microsoft.com/office/powerpoint/2010/main" val="15534355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 Text Boxes T22V2">
    <p:bg>
      <p:bgPr>
        <a:solidFill>
          <a:schemeClr val="bg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2ED0F9B-1932-6896-466C-D64BA828EC15}"/>
              </a:ext>
            </a:extLst>
          </p:cNvPr>
          <p:cNvSpPr/>
          <p:nvPr userDrawn="1"/>
        </p:nvSpPr>
        <p:spPr>
          <a:xfrm>
            <a:off x="9144002" y="5143500"/>
            <a:ext cx="9144000" cy="5143500"/>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dirty="0">
              <a:solidFill>
                <a:schemeClr val="tx1"/>
              </a:solidFill>
            </a:endParaRPr>
          </a:p>
        </p:txBody>
      </p:sp>
      <p:sp>
        <p:nvSpPr>
          <p:cNvPr id="2" name="Title 1">
            <a:extLst>
              <a:ext uri="{FF2B5EF4-FFF2-40B4-BE49-F238E27FC236}">
                <a16:creationId xmlns:a16="http://schemas.microsoft.com/office/drawing/2014/main" id="{788C0BAD-62F8-8DBF-08BD-F3D4D231474E}"/>
              </a:ext>
            </a:extLst>
          </p:cNvPr>
          <p:cNvSpPr>
            <a:spLocks noGrp="1"/>
          </p:cNvSpPr>
          <p:nvPr>
            <p:ph type="title"/>
          </p:nvPr>
        </p:nvSpPr>
        <p:spPr>
          <a:xfrm>
            <a:off x="881063" y="876301"/>
            <a:ext cx="7834313" cy="3767129"/>
          </a:xfrm>
          <a:prstGeom prst="rect">
            <a:avLst/>
          </a:prstGeom>
        </p:spPr>
        <p:txBody>
          <a:bodyPr anchor="ctr">
            <a:noAutofit/>
          </a:bodyPr>
          <a:lstStyle>
            <a:lvl1pPr algn="l">
              <a:defRPr>
                <a:solidFill>
                  <a:schemeClr val="tx1"/>
                </a:solidFill>
              </a:defRPr>
            </a:lvl1pPr>
          </a:lstStyle>
          <a:p>
            <a:r>
              <a:rPr lang="en-US" dirty="0"/>
              <a:t>Click to edit Master title style</a:t>
            </a:r>
            <a:endParaRPr lang="en-ID" dirty="0"/>
          </a:p>
        </p:txBody>
      </p:sp>
      <p:cxnSp>
        <p:nvCxnSpPr>
          <p:cNvPr id="7" name="Straight Connector 6">
            <a:extLst>
              <a:ext uri="{FF2B5EF4-FFF2-40B4-BE49-F238E27FC236}">
                <a16:creationId xmlns:a16="http://schemas.microsoft.com/office/drawing/2014/main" id="{D5453C8F-F0F1-1099-79AA-AF1ACBB99C77}"/>
              </a:ext>
            </a:extLst>
          </p:cNvPr>
          <p:cNvCxnSpPr>
            <a:cxnSpLocks/>
          </p:cNvCxnSpPr>
          <p:nvPr userDrawn="1"/>
        </p:nvCxnSpPr>
        <p:spPr>
          <a:xfrm flipH="1">
            <a:off x="1" y="5143500"/>
            <a:ext cx="9330071"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122764C-29F8-352B-1FEF-C94B5FF717FB}"/>
              </a:ext>
            </a:extLst>
          </p:cNvPr>
          <p:cNvCxnSpPr>
            <a:cxnSpLocks/>
          </p:cNvCxnSpPr>
          <p:nvPr userDrawn="1"/>
        </p:nvCxnSpPr>
        <p:spPr>
          <a:xfrm flipV="1">
            <a:off x="9144002" y="0"/>
            <a:ext cx="0" cy="51435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5" name="Text Placeholder 2">
            <a:extLst>
              <a:ext uri="{FF2B5EF4-FFF2-40B4-BE49-F238E27FC236}">
                <a16:creationId xmlns:a16="http://schemas.microsoft.com/office/drawing/2014/main" id="{21DA4D24-A82B-1EC3-5880-D95826B5ABB0}"/>
              </a:ext>
            </a:extLst>
          </p:cNvPr>
          <p:cNvSpPr>
            <a:spLocks noGrp="1"/>
          </p:cNvSpPr>
          <p:nvPr>
            <p:ph type="body" sz="quarter" idx="18"/>
          </p:nvPr>
        </p:nvSpPr>
        <p:spPr>
          <a:xfrm>
            <a:off x="9591776" y="1466666"/>
            <a:ext cx="7815155" cy="317676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0C0CBB3E-1B00-966A-5016-421CD316FDEE}"/>
              </a:ext>
            </a:extLst>
          </p:cNvPr>
          <p:cNvSpPr>
            <a:spLocks noGrp="1"/>
          </p:cNvSpPr>
          <p:nvPr>
            <p:ph type="body" sz="quarter" idx="19"/>
          </p:nvPr>
        </p:nvSpPr>
        <p:spPr>
          <a:xfrm>
            <a:off x="9591776" y="876300"/>
            <a:ext cx="7815155"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4" name="Text Placeholder 2">
            <a:extLst>
              <a:ext uri="{FF2B5EF4-FFF2-40B4-BE49-F238E27FC236}">
                <a16:creationId xmlns:a16="http://schemas.microsoft.com/office/drawing/2014/main" id="{D74804A8-CECC-36EF-9245-B4C9B09C3D28}"/>
              </a:ext>
            </a:extLst>
          </p:cNvPr>
          <p:cNvSpPr>
            <a:spLocks noGrp="1"/>
          </p:cNvSpPr>
          <p:nvPr>
            <p:ph type="body" sz="quarter" idx="20"/>
          </p:nvPr>
        </p:nvSpPr>
        <p:spPr>
          <a:xfrm>
            <a:off x="900214" y="6233939"/>
            <a:ext cx="7810490" cy="317676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5" name="Text Placeholder 7">
            <a:extLst>
              <a:ext uri="{FF2B5EF4-FFF2-40B4-BE49-F238E27FC236}">
                <a16:creationId xmlns:a16="http://schemas.microsoft.com/office/drawing/2014/main" id="{DA40AA69-F8B7-00B4-3A15-AF9512DFEFF2}"/>
              </a:ext>
            </a:extLst>
          </p:cNvPr>
          <p:cNvSpPr>
            <a:spLocks noGrp="1"/>
          </p:cNvSpPr>
          <p:nvPr>
            <p:ph type="body" sz="quarter" idx="21"/>
          </p:nvPr>
        </p:nvSpPr>
        <p:spPr>
          <a:xfrm>
            <a:off x="900214" y="5643573"/>
            <a:ext cx="7810490"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6" name="Text Placeholder 2">
            <a:extLst>
              <a:ext uri="{FF2B5EF4-FFF2-40B4-BE49-F238E27FC236}">
                <a16:creationId xmlns:a16="http://schemas.microsoft.com/office/drawing/2014/main" id="{BF6C9534-0126-D1C4-DE6F-D695D5BE1C9F}"/>
              </a:ext>
            </a:extLst>
          </p:cNvPr>
          <p:cNvSpPr>
            <a:spLocks noGrp="1"/>
          </p:cNvSpPr>
          <p:nvPr>
            <p:ph type="body" sz="quarter" idx="22"/>
          </p:nvPr>
        </p:nvSpPr>
        <p:spPr>
          <a:xfrm>
            <a:off x="9591776" y="6233939"/>
            <a:ext cx="7815155" cy="317676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146BCF7E-1FFF-1586-0E11-756A0AEA2FBC}"/>
              </a:ext>
            </a:extLst>
          </p:cNvPr>
          <p:cNvSpPr>
            <a:spLocks noGrp="1"/>
          </p:cNvSpPr>
          <p:nvPr>
            <p:ph type="body" sz="quarter" idx="23"/>
          </p:nvPr>
        </p:nvSpPr>
        <p:spPr>
          <a:xfrm>
            <a:off x="9591776" y="5643573"/>
            <a:ext cx="7815155" cy="540000"/>
          </a:xfrm>
        </p:spPr>
        <p:txBody>
          <a:bodyPr>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2644184109"/>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 Text Boxes T23V1">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B9842E2F-4C64-0E74-4D16-99C3A8A51175}"/>
              </a:ext>
            </a:extLst>
          </p:cNvPr>
          <p:cNvSpPr/>
          <p:nvPr userDrawn="1"/>
        </p:nvSpPr>
        <p:spPr>
          <a:xfrm>
            <a:off x="0" y="2540792"/>
            <a:ext cx="9144000" cy="3434954"/>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dirty="0">
              <a:solidFill>
                <a:schemeClr val="tx1"/>
              </a:solidFill>
            </a:endParaRPr>
          </a:p>
        </p:txBody>
      </p:sp>
      <p:sp>
        <p:nvSpPr>
          <p:cNvPr id="9" name="Title 1">
            <a:extLst>
              <a:ext uri="{FF2B5EF4-FFF2-40B4-BE49-F238E27FC236}">
                <a16:creationId xmlns:a16="http://schemas.microsoft.com/office/drawing/2014/main" id="{E5E79941-DE5E-C49A-2E3F-8786F2E2CBD7}"/>
              </a:ext>
            </a:extLst>
          </p:cNvPr>
          <p:cNvSpPr>
            <a:spLocks noGrp="1"/>
          </p:cNvSpPr>
          <p:nvPr>
            <p:ph type="title"/>
          </p:nvPr>
        </p:nvSpPr>
        <p:spPr>
          <a:xfrm>
            <a:off x="881063" y="876301"/>
            <a:ext cx="16525875"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10" name="Rectangle 9">
            <a:extLst>
              <a:ext uri="{FF2B5EF4-FFF2-40B4-BE49-F238E27FC236}">
                <a16:creationId xmlns:a16="http://schemas.microsoft.com/office/drawing/2014/main" id="{8967631E-11F6-C168-7F46-9A8BA7C52082}"/>
              </a:ext>
            </a:extLst>
          </p:cNvPr>
          <p:cNvSpPr/>
          <p:nvPr userDrawn="1"/>
        </p:nvSpPr>
        <p:spPr>
          <a:xfrm>
            <a:off x="9144002" y="5975746"/>
            <a:ext cx="9144000" cy="3434954"/>
          </a:xfrm>
          <a:prstGeom prst="rect">
            <a:avLst/>
          </a:prstGeom>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dirty="0">
              <a:solidFill>
                <a:schemeClr val="tx1"/>
              </a:solidFill>
            </a:endParaRPr>
          </a:p>
        </p:txBody>
      </p:sp>
      <p:sp>
        <p:nvSpPr>
          <p:cNvPr id="11" name="Text Placeholder 2">
            <a:extLst>
              <a:ext uri="{FF2B5EF4-FFF2-40B4-BE49-F238E27FC236}">
                <a16:creationId xmlns:a16="http://schemas.microsoft.com/office/drawing/2014/main" id="{B35CB980-CB8E-681A-AE69-8E319B4D8188}"/>
              </a:ext>
            </a:extLst>
          </p:cNvPr>
          <p:cNvSpPr>
            <a:spLocks noGrp="1"/>
          </p:cNvSpPr>
          <p:nvPr>
            <p:ph type="body" sz="quarter" idx="20"/>
          </p:nvPr>
        </p:nvSpPr>
        <p:spPr>
          <a:xfrm>
            <a:off x="900214" y="6790550"/>
            <a:ext cx="7810490" cy="239571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72F95759-011C-7FF5-0929-4FF7AAE1A221}"/>
              </a:ext>
            </a:extLst>
          </p:cNvPr>
          <p:cNvSpPr>
            <a:spLocks noGrp="1"/>
          </p:cNvSpPr>
          <p:nvPr>
            <p:ph type="body" sz="quarter" idx="21"/>
          </p:nvPr>
        </p:nvSpPr>
        <p:spPr>
          <a:xfrm>
            <a:off x="900214" y="6200184"/>
            <a:ext cx="7810490"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3" name="Text Placeholder 2">
            <a:extLst>
              <a:ext uri="{FF2B5EF4-FFF2-40B4-BE49-F238E27FC236}">
                <a16:creationId xmlns:a16="http://schemas.microsoft.com/office/drawing/2014/main" id="{C1640860-2340-E5BF-C39E-7045920AC1C6}"/>
              </a:ext>
            </a:extLst>
          </p:cNvPr>
          <p:cNvSpPr>
            <a:spLocks noGrp="1"/>
          </p:cNvSpPr>
          <p:nvPr>
            <p:ph type="body" sz="quarter" idx="22"/>
          </p:nvPr>
        </p:nvSpPr>
        <p:spPr>
          <a:xfrm>
            <a:off x="9591776" y="6790550"/>
            <a:ext cx="7815155" cy="239571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8" name="Text Placeholder 7">
            <a:extLst>
              <a:ext uri="{FF2B5EF4-FFF2-40B4-BE49-F238E27FC236}">
                <a16:creationId xmlns:a16="http://schemas.microsoft.com/office/drawing/2014/main" id="{EEA79C68-E711-A6D9-5D20-F4838EB69364}"/>
              </a:ext>
            </a:extLst>
          </p:cNvPr>
          <p:cNvSpPr>
            <a:spLocks noGrp="1"/>
          </p:cNvSpPr>
          <p:nvPr>
            <p:ph type="body" sz="quarter" idx="23"/>
          </p:nvPr>
        </p:nvSpPr>
        <p:spPr>
          <a:xfrm>
            <a:off x="9591776" y="6200184"/>
            <a:ext cx="7815155" cy="540000"/>
          </a:xfrm>
        </p:spPr>
        <p:txBody>
          <a:bodyP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27" name="Text Placeholder 2">
            <a:extLst>
              <a:ext uri="{FF2B5EF4-FFF2-40B4-BE49-F238E27FC236}">
                <a16:creationId xmlns:a16="http://schemas.microsoft.com/office/drawing/2014/main" id="{73644F04-6245-0ADC-5269-B6052F3DD178}"/>
              </a:ext>
            </a:extLst>
          </p:cNvPr>
          <p:cNvSpPr>
            <a:spLocks noGrp="1"/>
          </p:cNvSpPr>
          <p:nvPr>
            <p:ph type="body" sz="quarter" idx="24"/>
          </p:nvPr>
        </p:nvSpPr>
        <p:spPr>
          <a:xfrm>
            <a:off x="900214" y="3355597"/>
            <a:ext cx="7810490" cy="239571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8" name="Text Placeholder 7">
            <a:extLst>
              <a:ext uri="{FF2B5EF4-FFF2-40B4-BE49-F238E27FC236}">
                <a16:creationId xmlns:a16="http://schemas.microsoft.com/office/drawing/2014/main" id="{4A59112C-5BAC-8919-157A-2EADF25AA225}"/>
              </a:ext>
            </a:extLst>
          </p:cNvPr>
          <p:cNvSpPr>
            <a:spLocks noGrp="1"/>
          </p:cNvSpPr>
          <p:nvPr>
            <p:ph type="body" sz="quarter" idx="25"/>
          </p:nvPr>
        </p:nvSpPr>
        <p:spPr>
          <a:xfrm>
            <a:off x="900214" y="2765231"/>
            <a:ext cx="7810490" cy="540000"/>
          </a:xfrm>
        </p:spPr>
        <p:txBody>
          <a:bodyPr anchor="b">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29" name="Text Placeholder 2">
            <a:extLst>
              <a:ext uri="{FF2B5EF4-FFF2-40B4-BE49-F238E27FC236}">
                <a16:creationId xmlns:a16="http://schemas.microsoft.com/office/drawing/2014/main" id="{7151F00F-6557-7362-3EFE-F9A5EDF47378}"/>
              </a:ext>
            </a:extLst>
          </p:cNvPr>
          <p:cNvSpPr>
            <a:spLocks noGrp="1"/>
          </p:cNvSpPr>
          <p:nvPr>
            <p:ph type="body" sz="quarter" idx="26"/>
          </p:nvPr>
        </p:nvSpPr>
        <p:spPr>
          <a:xfrm>
            <a:off x="9591776" y="3355597"/>
            <a:ext cx="7815155" cy="2395712"/>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0" name="Text Placeholder 7">
            <a:extLst>
              <a:ext uri="{FF2B5EF4-FFF2-40B4-BE49-F238E27FC236}">
                <a16:creationId xmlns:a16="http://schemas.microsoft.com/office/drawing/2014/main" id="{CEC0AC7C-12B1-4024-23F6-11AF30A1644D}"/>
              </a:ext>
            </a:extLst>
          </p:cNvPr>
          <p:cNvSpPr>
            <a:spLocks noGrp="1"/>
          </p:cNvSpPr>
          <p:nvPr>
            <p:ph type="body" sz="quarter" idx="27"/>
          </p:nvPr>
        </p:nvSpPr>
        <p:spPr>
          <a:xfrm>
            <a:off x="9591776" y="2765231"/>
            <a:ext cx="7815155" cy="540000"/>
          </a:xfrm>
        </p:spPr>
        <p:txBody>
          <a:bodyPr>
            <a:noAutofit/>
          </a:bodyPr>
          <a:lstStyle>
            <a:lvl1pPr>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1055960717"/>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 Text Boxes T23V2">
    <p:bg>
      <p:bgPr>
        <a:solidFill>
          <a:schemeClr val="bg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5E79941-DE5E-C49A-2E3F-8786F2E2CBD7}"/>
              </a:ext>
            </a:extLst>
          </p:cNvPr>
          <p:cNvSpPr>
            <a:spLocks noGrp="1"/>
          </p:cNvSpPr>
          <p:nvPr>
            <p:ph type="title"/>
          </p:nvPr>
        </p:nvSpPr>
        <p:spPr>
          <a:xfrm>
            <a:off x="881063" y="876301"/>
            <a:ext cx="16525875"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11" name="Text Placeholder 2">
            <a:extLst>
              <a:ext uri="{FF2B5EF4-FFF2-40B4-BE49-F238E27FC236}">
                <a16:creationId xmlns:a16="http://schemas.microsoft.com/office/drawing/2014/main" id="{B35CB980-CB8E-681A-AE69-8E319B4D8188}"/>
              </a:ext>
            </a:extLst>
          </p:cNvPr>
          <p:cNvSpPr>
            <a:spLocks noGrp="1"/>
          </p:cNvSpPr>
          <p:nvPr>
            <p:ph type="body" sz="quarter" idx="20"/>
          </p:nvPr>
        </p:nvSpPr>
        <p:spPr>
          <a:xfrm>
            <a:off x="900213" y="3320116"/>
            <a:ext cx="9946857" cy="913271"/>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72F95759-011C-7FF5-0929-4FF7AAE1A221}"/>
              </a:ext>
            </a:extLst>
          </p:cNvPr>
          <p:cNvSpPr>
            <a:spLocks noGrp="1"/>
          </p:cNvSpPr>
          <p:nvPr>
            <p:ph type="body" sz="quarter" idx="21"/>
          </p:nvPr>
        </p:nvSpPr>
        <p:spPr>
          <a:xfrm>
            <a:off x="900213" y="2861786"/>
            <a:ext cx="9946857" cy="407964"/>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4" name="Text Placeholder 2">
            <a:extLst>
              <a:ext uri="{FF2B5EF4-FFF2-40B4-BE49-F238E27FC236}">
                <a16:creationId xmlns:a16="http://schemas.microsoft.com/office/drawing/2014/main" id="{EB17C2BD-9128-32B9-CB07-6B2848DD1FBF}"/>
              </a:ext>
            </a:extLst>
          </p:cNvPr>
          <p:cNvSpPr>
            <a:spLocks noGrp="1"/>
          </p:cNvSpPr>
          <p:nvPr>
            <p:ph type="body" sz="quarter" idx="22"/>
          </p:nvPr>
        </p:nvSpPr>
        <p:spPr>
          <a:xfrm>
            <a:off x="900213" y="5045887"/>
            <a:ext cx="9946857" cy="913271"/>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5" name="Text Placeholder 7">
            <a:extLst>
              <a:ext uri="{FF2B5EF4-FFF2-40B4-BE49-F238E27FC236}">
                <a16:creationId xmlns:a16="http://schemas.microsoft.com/office/drawing/2014/main" id="{F1706E30-D436-DD4A-80FD-B94973FC8053}"/>
              </a:ext>
            </a:extLst>
          </p:cNvPr>
          <p:cNvSpPr>
            <a:spLocks noGrp="1"/>
          </p:cNvSpPr>
          <p:nvPr>
            <p:ph type="body" sz="quarter" idx="23"/>
          </p:nvPr>
        </p:nvSpPr>
        <p:spPr>
          <a:xfrm>
            <a:off x="900213" y="4587557"/>
            <a:ext cx="9946857" cy="407964"/>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6" name="Text Placeholder 2">
            <a:extLst>
              <a:ext uri="{FF2B5EF4-FFF2-40B4-BE49-F238E27FC236}">
                <a16:creationId xmlns:a16="http://schemas.microsoft.com/office/drawing/2014/main" id="{37F21597-7AC5-B7B1-B8D2-532EE71E2E16}"/>
              </a:ext>
            </a:extLst>
          </p:cNvPr>
          <p:cNvSpPr>
            <a:spLocks noGrp="1"/>
          </p:cNvSpPr>
          <p:nvPr>
            <p:ph type="body" sz="quarter" idx="24"/>
          </p:nvPr>
        </p:nvSpPr>
        <p:spPr>
          <a:xfrm>
            <a:off x="900213" y="6771658"/>
            <a:ext cx="9946857" cy="913271"/>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7" name="Text Placeholder 7">
            <a:extLst>
              <a:ext uri="{FF2B5EF4-FFF2-40B4-BE49-F238E27FC236}">
                <a16:creationId xmlns:a16="http://schemas.microsoft.com/office/drawing/2014/main" id="{0D0BD769-6575-AD2B-5936-CED024A76196}"/>
              </a:ext>
            </a:extLst>
          </p:cNvPr>
          <p:cNvSpPr>
            <a:spLocks noGrp="1"/>
          </p:cNvSpPr>
          <p:nvPr>
            <p:ph type="body" sz="quarter" idx="25"/>
          </p:nvPr>
        </p:nvSpPr>
        <p:spPr>
          <a:xfrm>
            <a:off x="900213" y="6313328"/>
            <a:ext cx="9946857" cy="407964"/>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8" name="Text Placeholder 2">
            <a:extLst>
              <a:ext uri="{FF2B5EF4-FFF2-40B4-BE49-F238E27FC236}">
                <a16:creationId xmlns:a16="http://schemas.microsoft.com/office/drawing/2014/main" id="{0749BE6C-588A-B977-D0B8-AC0C965EC493}"/>
              </a:ext>
            </a:extLst>
          </p:cNvPr>
          <p:cNvSpPr>
            <a:spLocks noGrp="1"/>
          </p:cNvSpPr>
          <p:nvPr>
            <p:ph type="body" sz="quarter" idx="26"/>
          </p:nvPr>
        </p:nvSpPr>
        <p:spPr>
          <a:xfrm>
            <a:off x="900213" y="8497430"/>
            <a:ext cx="9946857" cy="913271"/>
          </a:xfrm>
        </p:spPr>
        <p:txBody>
          <a:bodyPr>
            <a:noAutofit/>
          </a:bodyPr>
          <a:lstStyle>
            <a:lvl1pP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4" name="Text Placeholder 7">
            <a:extLst>
              <a:ext uri="{FF2B5EF4-FFF2-40B4-BE49-F238E27FC236}">
                <a16:creationId xmlns:a16="http://schemas.microsoft.com/office/drawing/2014/main" id="{67DE88FF-4AA1-6ECC-6D3E-D72B54DB26EC}"/>
              </a:ext>
            </a:extLst>
          </p:cNvPr>
          <p:cNvSpPr>
            <a:spLocks noGrp="1"/>
          </p:cNvSpPr>
          <p:nvPr>
            <p:ph type="body" sz="quarter" idx="27"/>
          </p:nvPr>
        </p:nvSpPr>
        <p:spPr>
          <a:xfrm>
            <a:off x="900213" y="8039100"/>
            <a:ext cx="9946857" cy="407964"/>
          </a:xfrm>
        </p:spPr>
        <p:txBody>
          <a:bodyPr anchor="ctr">
            <a:noAutofit/>
          </a:bodyPr>
          <a:lstStyle>
            <a:lvl1pPr>
              <a:lnSpc>
                <a:spcPct val="100000"/>
              </a:lnSpc>
              <a:spcBef>
                <a:spcPts val="0"/>
              </a:spcBef>
              <a:defRPr sz="2700">
                <a:solidFill>
                  <a:schemeClr val="tx1"/>
                </a:solidFill>
              </a:defRPr>
            </a:lvl1pPr>
          </a:lstStyle>
          <a:p>
            <a:pPr lvl="0"/>
            <a:r>
              <a:rPr lang="en-GB" dirty="0"/>
              <a:t>Click to edit Master text styles</a:t>
            </a:r>
          </a:p>
        </p:txBody>
      </p:sp>
      <p:sp>
        <p:nvSpPr>
          <p:cNvPr id="16" name="Rectangle 15">
            <a:extLst>
              <a:ext uri="{FF2B5EF4-FFF2-40B4-BE49-F238E27FC236}">
                <a16:creationId xmlns:a16="http://schemas.microsoft.com/office/drawing/2014/main" id="{18032810-8D3F-26FC-0767-4A3B01D13744}"/>
              </a:ext>
            </a:extLst>
          </p:cNvPr>
          <p:cNvSpPr/>
          <p:nvPr userDrawn="1"/>
        </p:nvSpPr>
        <p:spPr>
          <a:xfrm>
            <a:off x="15247145" y="7911000"/>
            <a:ext cx="2376000" cy="2376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D" sz="2700">
              <a:solidFill>
                <a:schemeClr val="tx1"/>
              </a:solidFill>
            </a:endParaRPr>
          </a:p>
        </p:txBody>
      </p:sp>
      <p:sp>
        <p:nvSpPr>
          <p:cNvPr id="17" name="Picture Placeholder 3">
            <a:extLst>
              <a:ext uri="{FF2B5EF4-FFF2-40B4-BE49-F238E27FC236}">
                <a16:creationId xmlns:a16="http://schemas.microsoft.com/office/drawing/2014/main" id="{EF1355C9-7728-308B-8903-0247E2434FF5}"/>
              </a:ext>
            </a:extLst>
          </p:cNvPr>
          <p:cNvSpPr>
            <a:spLocks noGrp="1"/>
          </p:cNvSpPr>
          <p:nvPr>
            <p:ph type="pic" sz="quarter" idx="11"/>
          </p:nvPr>
        </p:nvSpPr>
        <p:spPr>
          <a:xfrm>
            <a:off x="12168188" y="2861786"/>
            <a:ext cx="5238750" cy="7237124"/>
          </a:xfrm>
          <a:prstGeom prst="rect">
            <a:avLst/>
          </a:prstGeom>
          <a:solidFill>
            <a:schemeClr val="accent2"/>
          </a:solidFill>
        </p:spPr>
        <p:txBody>
          <a:bodyPr anchor="ctr"/>
          <a:lstStyle>
            <a:lvl1pPr marL="0" indent="0" algn="ctr">
              <a:buNone/>
              <a:defRPr sz="1800">
                <a:solidFill>
                  <a:schemeClr val="tx1"/>
                </a:solidFill>
              </a:defRPr>
            </a:lvl1pPr>
          </a:lstStyle>
          <a:p>
            <a:endParaRPr lang="en-ID"/>
          </a:p>
        </p:txBody>
      </p:sp>
    </p:spTree>
    <p:extLst>
      <p:ext uri="{BB962C8B-B14F-4D97-AF65-F5344CB8AC3E}">
        <p14:creationId xmlns:p14="http://schemas.microsoft.com/office/powerpoint/2010/main" val="131907999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orient="horz" pos="3240" userDrawn="1">
          <p15:clr>
            <a:srgbClr val="FBAE40"/>
          </p15:clr>
        </p15:guide>
        <p15:guide id="2" pos="5760" userDrawn="1">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with Contents C40V1">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A2527E0-94AA-C957-2E7B-4576A8C6BD96}"/>
              </a:ext>
            </a:extLst>
          </p:cNvPr>
          <p:cNvSpPr/>
          <p:nvPr userDrawn="1"/>
        </p:nvSpPr>
        <p:spPr>
          <a:xfrm rot="16200000" flipH="1">
            <a:off x="0" y="-2040"/>
            <a:ext cx="4419600" cy="44196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sz="2700">
              <a:solidFill>
                <a:schemeClr val="tx1"/>
              </a:solidFill>
            </a:endParaRPr>
          </a:p>
        </p:txBody>
      </p:sp>
      <p:cxnSp>
        <p:nvCxnSpPr>
          <p:cNvPr id="10" name="Straight Connector 9">
            <a:extLst>
              <a:ext uri="{FF2B5EF4-FFF2-40B4-BE49-F238E27FC236}">
                <a16:creationId xmlns:a16="http://schemas.microsoft.com/office/drawing/2014/main" id="{F44C63C5-B093-423F-EDE7-E256A8B7AD32}"/>
              </a:ext>
            </a:extLst>
          </p:cNvPr>
          <p:cNvCxnSpPr>
            <a:cxnSpLocks/>
          </p:cNvCxnSpPr>
          <p:nvPr userDrawn="1"/>
        </p:nvCxnSpPr>
        <p:spPr>
          <a:xfrm>
            <a:off x="9144000" y="0"/>
            <a:ext cx="0" cy="8763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E13565E-CF99-419F-AEC7-A62AF2E65B11}"/>
              </a:ext>
            </a:extLst>
          </p:cNvPr>
          <p:cNvSpPr/>
          <p:nvPr userDrawn="1"/>
        </p:nvSpPr>
        <p:spPr>
          <a:xfrm rot="5400000">
            <a:off x="13868400" y="-2040"/>
            <a:ext cx="4419600" cy="44196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2" name="Title 1">
            <a:extLst>
              <a:ext uri="{FF2B5EF4-FFF2-40B4-BE49-F238E27FC236}">
                <a16:creationId xmlns:a16="http://schemas.microsoft.com/office/drawing/2014/main" id="{DB5048C8-BEDD-47F9-820F-7FAF2CE3E757}"/>
              </a:ext>
            </a:extLst>
          </p:cNvPr>
          <p:cNvSpPr>
            <a:spLocks noGrp="1"/>
          </p:cNvSpPr>
          <p:nvPr>
            <p:ph type="title"/>
          </p:nvPr>
        </p:nvSpPr>
        <p:spPr>
          <a:xfrm>
            <a:off x="881066" y="876301"/>
            <a:ext cx="16525869" cy="1652588"/>
          </a:xfrm>
          <a:prstGeom prst="rect">
            <a:avLst/>
          </a:prstGeom>
        </p:spPr>
        <p:txBody>
          <a:bodyPr anchor="b">
            <a:noAutofit/>
          </a:bodyPr>
          <a:lstStyle>
            <a:lvl1pPr algn="ctr">
              <a:defRPr>
                <a:solidFill>
                  <a:schemeClr val="tx1"/>
                </a:solidFill>
              </a:defRPr>
            </a:lvl1pPr>
          </a:lstStyle>
          <a:p>
            <a:r>
              <a:rPr lang="en-US" dirty="0"/>
              <a:t>Click to edit Master title style</a:t>
            </a:r>
            <a:endParaRPr lang="en-ID" dirty="0"/>
          </a:p>
        </p:txBody>
      </p:sp>
      <p:sp>
        <p:nvSpPr>
          <p:cNvPr id="5" name="Table Placeholder 4">
            <a:extLst>
              <a:ext uri="{FF2B5EF4-FFF2-40B4-BE49-F238E27FC236}">
                <a16:creationId xmlns:a16="http://schemas.microsoft.com/office/drawing/2014/main" id="{D72417D9-BC42-3B90-31C4-4BDEF67F3FD2}"/>
              </a:ext>
            </a:extLst>
          </p:cNvPr>
          <p:cNvSpPr>
            <a:spLocks noGrp="1"/>
          </p:cNvSpPr>
          <p:nvPr>
            <p:ph type="tbl" sz="quarter" idx="10"/>
          </p:nvPr>
        </p:nvSpPr>
        <p:spPr>
          <a:xfrm>
            <a:off x="881063" y="4417559"/>
            <a:ext cx="16525875" cy="4597853"/>
          </a:xfrm>
          <a:solidFill>
            <a:schemeClr val="accent2"/>
          </a:solidFill>
        </p:spPr>
        <p:txBody>
          <a:bodyPr vert="horz" lIns="91440" tIns="45720" rIns="91440" bIns="45720" rtlCol="0" anchor="t">
            <a:normAutofit/>
          </a:bodyPr>
          <a:lstStyle>
            <a:lvl1pPr>
              <a:defRPr lang="en-GB">
                <a:solidFill>
                  <a:schemeClr val="tx1"/>
                </a:solidFill>
              </a:defRPr>
            </a:lvl1pPr>
          </a:lstStyle>
          <a:p>
            <a:pPr lvl="0" algn="ctr"/>
            <a:endParaRPr lang="en-GB"/>
          </a:p>
        </p:txBody>
      </p:sp>
      <p:sp>
        <p:nvSpPr>
          <p:cNvPr id="3" name="Text Placeholder 7">
            <a:extLst>
              <a:ext uri="{FF2B5EF4-FFF2-40B4-BE49-F238E27FC236}">
                <a16:creationId xmlns:a16="http://schemas.microsoft.com/office/drawing/2014/main" id="{E00E4767-969E-B7EC-6EB7-D9077ACDC51C}"/>
              </a:ext>
            </a:extLst>
          </p:cNvPr>
          <p:cNvSpPr>
            <a:spLocks noGrp="1"/>
          </p:cNvSpPr>
          <p:nvPr>
            <p:ph type="body" sz="quarter" idx="16"/>
          </p:nvPr>
        </p:nvSpPr>
        <p:spPr>
          <a:xfrm>
            <a:off x="881062" y="2663223"/>
            <a:ext cx="16525877" cy="1652586"/>
          </a:xfrm>
        </p:spPr>
        <p:txBody>
          <a:bodyPr anchor="t">
            <a:noAutofit/>
          </a:bodyPr>
          <a:lstStyle>
            <a:lvl1pPr>
              <a:lnSpc>
                <a:spcPct val="100000"/>
              </a:lnSpc>
              <a:spcBef>
                <a:spcPts val="0"/>
              </a:spcBef>
              <a:defRPr sz="2400" b="0">
                <a:solidFill>
                  <a:schemeClr val="tx1"/>
                </a:solidFill>
              </a:defRPr>
            </a:lvl1pPr>
          </a:lstStyle>
          <a:p>
            <a:pPr marL="0" marR="0" lvl="0" indent="0" algn="l" defTabSz="1371566" rtl="0" eaLnBrk="1" fontAlgn="auto" latinLnBrk="0" hangingPunct="1">
              <a:lnSpc>
                <a:spcPct val="100000"/>
              </a:lnSpc>
              <a:spcBef>
                <a:spcPts val="0"/>
              </a:spcBef>
              <a:spcAft>
                <a:spcPts val="0"/>
              </a:spcAft>
              <a:buClrTx/>
              <a:buSzTx/>
              <a:buFont typeface="Arial" panose="020B0604020202020204" pitchFamily="34" charset="0"/>
              <a:buNone/>
              <a:tabLst/>
              <a:defRPr/>
            </a:pPr>
            <a:r>
              <a:rPr lang="en-GB" dirty="0"/>
              <a:t>Click to edit Master text styles</a:t>
            </a:r>
          </a:p>
        </p:txBody>
      </p:sp>
    </p:spTree>
    <p:extLst>
      <p:ext uri="{BB962C8B-B14F-4D97-AF65-F5344CB8AC3E}">
        <p14:creationId xmlns:p14="http://schemas.microsoft.com/office/powerpoint/2010/main" val="340899405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 Radial Bars C41V1">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5" name="Oval 4">
            <a:extLst>
              <a:ext uri="{FF2B5EF4-FFF2-40B4-BE49-F238E27FC236}">
                <a16:creationId xmlns:a16="http://schemas.microsoft.com/office/drawing/2014/main" id="{895DC55D-FE90-0290-DEC1-253948C6DBFA}"/>
              </a:ext>
            </a:extLst>
          </p:cNvPr>
          <p:cNvSpPr/>
          <p:nvPr userDrawn="1"/>
        </p:nvSpPr>
        <p:spPr>
          <a:xfrm>
            <a:off x="7958031" y="3401568"/>
            <a:ext cx="2371938" cy="2371938"/>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2" name="Text Placeholder 14">
            <a:extLst>
              <a:ext uri="{FF2B5EF4-FFF2-40B4-BE49-F238E27FC236}">
                <a16:creationId xmlns:a16="http://schemas.microsoft.com/office/drawing/2014/main" id="{F5BC1A33-4444-08A7-4E25-7052C1EEAD09}"/>
              </a:ext>
            </a:extLst>
          </p:cNvPr>
          <p:cNvSpPr>
            <a:spLocks noGrp="1"/>
          </p:cNvSpPr>
          <p:nvPr>
            <p:ph type="body" sz="quarter" idx="34" hasCustomPrompt="1"/>
          </p:nvPr>
        </p:nvSpPr>
        <p:spPr>
          <a:xfrm>
            <a:off x="7958031" y="3401568"/>
            <a:ext cx="2371938" cy="2371938"/>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500" dirty="0">
                <a:solidFill>
                  <a:sysClr val="windowText" lastClr="000000"/>
                </a:solidFill>
              </a:defRPr>
            </a:lvl1pPr>
          </a:lstStyle>
          <a:p>
            <a:pPr lvl="0" algn="ctr" defTabSz="1371600"/>
            <a:r>
              <a:rPr lang="en-US" dirty="0"/>
              <a:t> </a:t>
            </a:r>
            <a:endParaRPr lang="en-GB" dirty="0"/>
          </a:p>
        </p:txBody>
      </p:sp>
      <p:sp>
        <p:nvSpPr>
          <p:cNvPr id="13" name="Text Placeholder 6">
            <a:extLst>
              <a:ext uri="{FF2B5EF4-FFF2-40B4-BE49-F238E27FC236}">
                <a16:creationId xmlns:a16="http://schemas.microsoft.com/office/drawing/2014/main" id="{B64E6BE1-7E83-5142-86F9-75A00030EFE1}"/>
              </a:ext>
            </a:extLst>
          </p:cNvPr>
          <p:cNvSpPr>
            <a:spLocks noGrp="1"/>
          </p:cNvSpPr>
          <p:nvPr>
            <p:ph type="body" sz="quarter" idx="35" hasCustomPrompt="1"/>
          </p:nvPr>
        </p:nvSpPr>
        <p:spPr>
          <a:xfrm>
            <a:off x="8199630" y="4032026"/>
            <a:ext cx="1888740" cy="1140276"/>
          </a:xfrm>
        </p:spPr>
        <p:txBody>
          <a:bodyPr anchor="ctr">
            <a:noAutofit/>
          </a:bodyPr>
          <a:lstStyle>
            <a:lvl1pPr marL="0" indent="0" algn="ctr">
              <a:lnSpc>
                <a:spcPct val="100000"/>
              </a:lnSpc>
              <a:spcBef>
                <a:spcPts val="0"/>
              </a:spcBef>
              <a:buNone/>
              <a:defRPr sz="4200" b="1">
                <a:solidFill>
                  <a:schemeClr val="tx1"/>
                </a:solidFill>
                <a:latin typeface="+mj-lt"/>
              </a:defRPr>
            </a:lvl1pPr>
          </a:lstStyle>
          <a:p>
            <a:pPr lvl="0"/>
            <a:r>
              <a:rPr lang="en-US" dirty="0"/>
              <a:t>xx%</a:t>
            </a:r>
          </a:p>
        </p:txBody>
      </p:sp>
      <p:sp>
        <p:nvSpPr>
          <p:cNvPr id="21" name="Picture Placeholder 11">
            <a:extLst>
              <a:ext uri="{FF2B5EF4-FFF2-40B4-BE49-F238E27FC236}">
                <a16:creationId xmlns:a16="http://schemas.microsoft.com/office/drawing/2014/main" id="{09E28D40-CD72-8B36-1C50-BD42514ACA41}"/>
              </a:ext>
            </a:extLst>
          </p:cNvPr>
          <p:cNvSpPr>
            <a:spLocks noGrp="1"/>
          </p:cNvSpPr>
          <p:nvPr>
            <p:ph type="pic" sz="quarter" idx="18"/>
          </p:nvPr>
        </p:nvSpPr>
        <p:spPr>
          <a:xfrm>
            <a:off x="881063" y="3560393"/>
            <a:ext cx="5238750" cy="5850308"/>
          </a:xfrm>
        </p:spPr>
        <p:txBody>
          <a:bodyPr/>
          <a:lstStyle>
            <a:lvl1pPr>
              <a:defRPr>
                <a:solidFill>
                  <a:schemeClr val="tx1"/>
                </a:solidFill>
              </a:defRPr>
            </a:lvl1pPr>
          </a:lstStyle>
          <a:p>
            <a:endParaRPr lang="en-US"/>
          </a:p>
        </p:txBody>
      </p:sp>
      <p:sp>
        <p:nvSpPr>
          <p:cNvPr id="22" name="Text Placeholder 2">
            <a:extLst>
              <a:ext uri="{FF2B5EF4-FFF2-40B4-BE49-F238E27FC236}">
                <a16:creationId xmlns:a16="http://schemas.microsoft.com/office/drawing/2014/main" id="{4443E52A-90EC-80C5-88BF-10459DA40465}"/>
              </a:ext>
            </a:extLst>
          </p:cNvPr>
          <p:cNvSpPr>
            <a:spLocks noGrp="1"/>
          </p:cNvSpPr>
          <p:nvPr>
            <p:ph type="body" sz="quarter" idx="15"/>
          </p:nvPr>
        </p:nvSpPr>
        <p:spPr>
          <a:xfrm>
            <a:off x="6833106" y="6643220"/>
            <a:ext cx="4621791" cy="2767481"/>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79046D40-397F-56DE-33B8-0A18D572032F}"/>
              </a:ext>
            </a:extLst>
          </p:cNvPr>
          <p:cNvSpPr>
            <a:spLocks noGrp="1"/>
          </p:cNvSpPr>
          <p:nvPr>
            <p:ph type="body" sz="quarter" idx="16"/>
          </p:nvPr>
        </p:nvSpPr>
        <p:spPr>
          <a:xfrm>
            <a:off x="6833106" y="6052854"/>
            <a:ext cx="4621791" cy="54000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a:t>
            </a:r>
          </a:p>
        </p:txBody>
      </p:sp>
      <p:sp>
        <p:nvSpPr>
          <p:cNvPr id="24" name="Oval 23">
            <a:extLst>
              <a:ext uri="{FF2B5EF4-FFF2-40B4-BE49-F238E27FC236}">
                <a16:creationId xmlns:a16="http://schemas.microsoft.com/office/drawing/2014/main" id="{68BDADA2-A31E-C596-5303-7AF5AC56FB56}"/>
              </a:ext>
            </a:extLst>
          </p:cNvPr>
          <p:cNvSpPr/>
          <p:nvPr userDrawn="1"/>
        </p:nvSpPr>
        <p:spPr>
          <a:xfrm>
            <a:off x="13910072" y="3401568"/>
            <a:ext cx="2371938" cy="2371938"/>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25" name="Text Placeholder 14">
            <a:extLst>
              <a:ext uri="{FF2B5EF4-FFF2-40B4-BE49-F238E27FC236}">
                <a16:creationId xmlns:a16="http://schemas.microsoft.com/office/drawing/2014/main" id="{59379889-5F46-9825-3E2B-783579B61258}"/>
              </a:ext>
            </a:extLst>
          </p:cNvPr>
          <p:cNvSpPr>
            <a:spLocks noGrp="1"/>
          </p:cNvSpPr>
          <p:nvPr>
            <p:ph type="body" sz="quarter" idx="36" hasCustomPrompt="1"/>
          </p:nvPr>
        </p:nvSpPr>
        <p:spPr>
          <a:xfrm>
            <a:off x="13910072" y="3401568"/>
            <a:ext cx="2371938" cy="2371938"/>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500" dirty="0">
                <a:solidFill>
                  <a:sysClr val="windowText" lastClr="000000"/>
                </a:solidFill>
              </a:defRPr>
            </a:lvl1pPr>
          </a:lstStyle>
          <a:p>
            <a:pPr lvl="0" algn="ctr" defTabSz="1371600"/>
            <a:r>
              <a:rPr lang="en-US" dirty="0"/>
              <a:t> </a:t>
            </a:r>
            <a:endParaRPr lang="en-GB" dirty="0"/>
          </a:p>
        </p:txBody>
      </p:sp>
      <p:sp>
        <p:nvSpPr>
          <p:cNvPr id="26" name="Text Placeholder 6">
            <a:extLst>
              <a:ext uri="{FF2B5EF4-FFF2-40B4-BE49-F238E27FC236}">
                <a16:creationId xmlns:a16="http://schemas.microsoft.com/office/drawing/2014/main" id="{192675E0-A157-1DB1-76B7-E36B844A8A79}"/>
              </a:ext>
            </a:extLst>
          </p:cNvPr>
          <p:cNvSpPr>
            <a:spLocks noGrp="1"/>
          </p:cNvSpPr>
          <p:nvPr>
            <p:ph type="body" sz="quarter" idx="37" hasCustomPrompt="1"/>
          </p:nvPr>
        </p:nvSpPr>
        <p:spPr>
          <a:xfrm>
            <a:off x="14151671" y="4032026"/>
            <a:ext cx="1888740" cy="1140276"/>
          </a:xfrm>
        </p:spPr>
        <p:txBody>
          <a:bodyPr anchor="ctr">
            <a:noAutofit/>
          </a:bodyPr>
          <a:lstStyle>
            <a:lvl1pPr marL="0" indent="0" algn="ctr">
              <a:lnSpc>
                <a:spcPct val="100000"/>
              </a:lnSpc>
              <a:spcBef>
                <a:spcPts val="0"/>
              </a:spcBef>
              <a:buNone/>
              <a:defRPr sz="4200" b="1">
                <a:solidFill>
                  <a:schemeClr val="tx1"/>
                </a:solidFill>
                <a:latin typeface="+mj-lt"/>
              </a:defRPr>
            </a:lvl1pPr>
          </a:lstStyle>
          <a:p>
            <a:pPr lvl="0"/>
            <a:r>
              <a:rPr lang="en-US" dirty="0"/>
              <a:t>xx%</a:t>
            </a:r>
          </a:p>
        </p:txBody>
      </p:sp>
      <p:sp>
        <p:nvSpPr>
          <p:cNvPr id="27" name="Text Placeholder 2">
            <a:extLst>
              <a:ext uri="{FF2B5EF4-FFF2-40B4-BE49-F238E27FC236}">
                <a16:creationId xmlns:a16="http://schemas.microsoft.com/office/drawing/2014/main" id="{5657699A-4D76-232F-35AA-822257620E4A}"/>
              </a:ext>
            </a:extLst>
          </p:cNvPr>
          <p:cNvSpPr>
            <a:spLocks noGrp="1"/>
          </p:cNvSpPr>
          <p:nvPr>
            <p:ph type="body" sz="quarter" idx="38"/>
          </p:nvPr>
        </p:nvSpPr>
        <p:spPr>
          <a:xfrm>
            <a:off x="12785147" y="6643220"/>
            <a:ext cx="4621791" cy="2767481"/>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8" name="Text Placeholder 7">
            <a:extLst>
              <a:ext uri="{FF2B5EF4-FFF2-40B4-BE49-F238E27FC236}">
                <a16:creationId xmlns:a16="http://schemas.microsoft.com/office/drawing/2014/main" id="{B898056B-04CF-E373-91A8-977126C674B6}"/>
              </a:ext>
            </a:extLst>
          </p:cNvPr>
          <p:cNvSpPr>
            <a:spLocks noGrp="1"/>
          </p:cNvSpPr>
          <p:nvPr>
            <p:ph type="body" sz="quarter" idx="39"/>
          </p:nvPr>
        </p:nvSpPr>
        <p:spPr>
          <a:xfrm>
            <a:off x="12785147" y="6052854"/>
            <a:ext cx="4621791" cy="54000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a:t>
            </a:r>
          </a:p>
        </p:txBody>
      </p:sp>
    </p:spTree>
    <p:extLst>
      <p:ext uri="{BB962C8B-B14F-4D97-AF65-F5344CB8AC3E}">
        <p14:creationId xmlns:p14="http://schemas.microsoft.com/office/powerpoint/2010/main" val="247883036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3 Radial Bars C42V1">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5" name="Oval 4">
            <a:extLst>
              <a:ext uri="{FF2B5EF4-FFF2-40B4-BE49-F238E27FC236}">
                <a16:creationId xmlns:a16="http://schemas.microsoft.com/office/drawing/2014/main" id="{895DC55D-FE90-0290-DEC1-253948C6DBFA}"/>
              </a:ext>
            </a:extLst>
          </p:cNvPr>
          <p:cNvSpPr/>
          <p:nvPr userDrawn="1"/>
        </p:nvSpPr>
        <p:spPr>
          <a:xfrm>
            <a:off x="7958031" y="3401568"/>
            <a:ext cx="2371938" cy="2371938"/>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sz="2700"/>
          </a:p>
        </p:txBody>
      </p:sp>
      <p:sp>
        <p:nvSpPr>
          <p:cNvPr id="12" name="Text Placeholder 14">
            <a:extLst>
              <a:ext uri="{FF2B5EF4-FFF2-40B4-BE49-F238E27FC236}">
                <a16:creationId xmlns:a16="http://schemas.microsoft.com/office/drawing/2014/main" id="{F5BC1A33-4444-08A7-4E25-7052C1EEAD09}"/>
              </a:ext>
            </a:extLst>
          </p:cNvPr>
          <p:cNvSpPr>
            <a:spLocks noGrp="1"/>
          </p:cNvSpPr>
          <p:nvPr>
            <p:ph type="body" sz="quarter" idx="34" hasCustomPrompt="1"/>
          </p:nvPr>
        </p:nvSpPr>
        <p:spPr>
          <a:xfrm>
            <a:off x="7958031" y="3401568"/>
            <a:ext cx="2371938" cy="2371938"/>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ctr">
              <a:defRPr lang="en-GB" sz="1500" dirty="0">
                <a:solidFill>
                  <a:sysClr val="windowText" lastClr="000000"/>
                </a:solidFill>
              </a:defRPr>
            </a:lvl1pPr>
          </a:lstStyle>
          <a:p>
            <a:pPr lvl="0" algn="ctr" defTabSz="1371600"/>
            <a:r>
              <a:rPr lang="en-US" dirty="0"/>
              <a:t> </a:t>
            </a:r>
            <a:endParaRPr lang="en-GB" dirty="0"/>
          </a:p>
        </p:txBody>
      </p:sp>
      <p:sp>
        <p:nvSpPr>
          <p:cNvPr id="13" name="Text Placeholder 6">
            <a:extLst>
              <a:ext uri="{FF2B5EF4-FFF2-40B4-BE49-F238E27FC236}">
                <a16:creationId xmlns:a16="http://schemas.microsoft.com/office/drawing/2014/main" id="{B64E6BE1-7E83-5142-86F9-75A00030EFE1}"/>
              </a:ext>
            </a:extLst>
          </p:cNvPr>
          <p:cNvSpPr>
            <a:spLocks noGrp="1"/>
          </p:cNvSpPr>
          <p:nvPr>
            <p:ph type="body" sz="quarter" idx="35" hasCustomPrompt="1"/>
          </p:nvPr>
        </p:nvSpPr>
        <p:spPr>
          <a:xfrm>
            <a:off x="8199630" y="4032026"/>
            <a:ext cx="1888740" cy="1140276"/>
          </a:xfrm>
        </p:spPr>
        <p:txBody>
          <a:bodyPr anchor="ctr">
            <a:noAutofit/>
          </a:bodyPr>
          <a:lstStyle>
            <a:lvl1pPr marL="0" indent="0" algn="ctr">
              <a:lnSpc>
                <a:spcPct val="100000"/>
              </a:lnSpc>
              <a:spcBef>
                <a:spcPts val="0"/>
              </a:spcBef>
              <a:buNone/>
              <a:defRPr sz="4200" b="1">
                <a:solidFill>
                  <a:schemeClr val="tx1"/>
                </a:solidFill>
                <a:latin typeface="+mj-lt"/>
              </a:defRPr>
            </a:lvl1pPr>
          </a:lstStyle>
          <a:p>
            <a:pPr lvl="0"/>
            <a:r>
              <a:rPr lang="en-US" dirty="0"/>
              <a:t>xx%</a:t>
            </a:r>
          </a:p>
        </p:txBody>
      </p:sp>
      <p:sp>
        <p:nvSpPr>
          <p:cNvPr id="22" name="Text Placeholder 2">
            <a:extLst>
              <a:ext uri="{FF2B5EF4-FFF2-40B4-BE49-F238E27FC236}">
                <a16:creationId xmlns:a16="http://schemas.microsoft.com/office/drawing/2014/main" id="{4443E52A-90EC-80C5-88BF-10459DA40465}"/>
              </a:ext>
            </a:extLst>
          </p:cNvPr>
          <p:cNvSpPr>
            <a:spLocks noGrp="1"/>
          </p:cNvSpPr>
          <p:nvPr>
            <p:ph type="body" sz="quarter" idx="15"/>
          </p:nvPr>
        </p:nvSpPr>
        <p:spPr>
          <a:xfrm>
            <a:off x="6833106" y="6643220"/>
            <a:ext cx="4621791" cy="2767481"/>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3" name="Text Placeholder 7">
            <a:extLst>
              <a:ext uri="{FF2B5EF4-FFF2-40B4-BE49-F238E27FC236}">
                <a16:creationId xmlns:a16="http://schemas.microsoft.com/office/drawing/2014/main" id="{79046D40-397F-56DE-33B8-0A18D572032F}"/>
              </a:ext>
            </a:extLst>
          </p:cNvPr>
          <p:cNvSpPr>
            <a:spLocks noGrp="1"/>
          </p:cNvSpPr>
          <p:nvPr>
            <p:ph type="body" sz="quarter" idx="16"/>
          </p:nvPr>
        </p:nvSpPr>
        <p:spPr>
          <a:xfrm>
            <a:off x="6833106" y="6052854"/>
            <a:ext cx="4621791" cy="54000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a:t>
            </a:r>
          </a:p>
        </p:txBody>
      </p:sp>
      <p:sp>
        <p:nvSpPr>
          <p:cNvPr id="24" name="Oval 23">
            <a:extLst>
              <a:ext uri="{FF2B5EF4-FFF2-40B4-BE49-F238E27FC236}">
                <a16:creationId xmlns:a16="http://schemas.microsoft.com/office/drawing/2014/main" id="{68BDADA2-A31E-C596-5303-7AF5AC56FB56}"/>
              </a:ext>
            </a:extLst>
          </p:cNvPr>
          <p:cNvSpPr/>
          <p:nvPr userDrawn="1"/>
        </p:nvSpPr>
        <p:spPr>
          <a:xfrm>
            <a:off x="13910072" y="3401568"/>
            <a:ext cx="2371938" cy="2371938"/>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sz="2700"/>
          </a:p>
        </p:txBody>
      </p:sp>
      <p:sp>
        <p:nvSpPr>
          <p:cNvPr id="25" name="Text Placeholder 14">
            <a:extLst>
              <a:ext uri="{FF2B5EF4-FFF2-40B4-BE49-F238E27FC236}">
                <a16:creationId xmlns:a16="http://schemas.microsoft.com/office/drawing/2014/main" id="{59379889-5F46-9825-3E2B-783579B61258}"/>
              </a:ext>
            </a:extLst>
          </p:cNvPr>
          <p:cNvSpPr>
            <a:spLocks noGrp="1"/>
          </p:cNvSpPr>
          <p:nvPr>
            <p:ph type="body" sz="quarter" idx="36" hasCustomPrompt="1"/>
          </p:nvPr>
        </p:nvSpPr>
        <p:spPr>
          <a:xfrm>
            <a:off x="13910072" y="3401568"/>
            <a:ext cx="2371938" cy="2371938"/>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ctr">
              <a:defRPr lang="en-GB" sz="1500" dirty="0">
                <a:solidFill>
                  <a:sysClr val="windowText" lastClr="000000"/>
                </a:solidFill>
              </a:defRPr>
            </a:lvl1pPr>
          </a:lstStyle>
          <a:p>
            <a:pPr lvl="0" algn="ctr" defTabSz="1371600"/>
            <a:r>
              <a:rPr lang="en-US" dirty="0"/>
              <a:t> </a:t>
            </a:r>
            <a:endParaRPr lang="en-GB" dirty="0"/>
          </a:p>
        </p:txBody>
      </p:sp>
      <p:sp>
        <p:nvSpPr>
          <p:cNvPr id="26" name="Text Placeholder 6">
            <a:extLst>
              <a:ext uri="{FF2B5EF4-FFF2-40B4-BE49-F238E27FC236}">
                <a16:creationId xmlns:a16="http://schemas.microsoft.com/office/drawing/2014/main" id="{192675E0-A157-1DB1-76B7-E36B844A8A79}"/>
              </a:ext>
            </a:extLst>
          </p:cNvPr>
          <p:cNvSpPr>
            <a:spLocks noGrp="1"/>
          </p:cNvSpPr>
          <p:nvPr>
            <p:ph type="body" sz="quarter" idx="37" hasCustomPrompt="1"/>
          </p:nvPr>
        </p:nvSpPr>
        <p:spPr>
          <a:xfrm>
            <a:off x="14151671" y="4032026"/>
            <a:ext cx="1888740" cy="1140276"/>
          </a:xfrm>
        </p:spPr>
        <p:txBody>
          <a:bodyPr anchor="ctr">
            <a:noAutofit/>
          </a:bodyPr>
          <a:lstStyle>
            <a:lvl1pPr marL="0" indent="0" algn="ctr">
              <a:lnSpc>
                <a:spcPct val="100000"/>
              </a:lnSpc>
              <a:spcBef>
                <a:spcPts val="0"/>
              </a:spcBef>
              <a:buNone/>
              <a:defRPr sz="4200" b="1">
                <a:solidFill>
                  <a:schemeClr val="tx1"/>
                </a:solidFill>
                <a:latin typeface="+mj-lt"/>
              </a:defRPr>
            </a:lvl1pPr>
          </a:lstStyle>
          <a:p>
            <a:pPr lvl="0"/>
            <a:r>
              <a:rPr lang="en-US" dirty="0"/>
              <a:t>xx%</a:t>
            </a:r>
          </a:p>
        </p:txBody>
      </p:sp>
      <p:sp>
        <p:nvSpPr>
          <p:cNvPr id="27" name="Text Placeholder 2">
            <a:extLst>
              <a:ext uri="{FF2B5EF4-FFF2-40B4-BE49-F238E27FC236}">
                <a16:creationId xmlns:a16="http://schemas.microsoft.com/office/drawing/2014/main" id="{5657699A-4D76-232F-35AA-822257620E4A}"/>
              </a:ext>
            </a:extLst>
          </p:cNvPr>
          <p:cNvSpPr>
            <a:spLocks noGrp="1"/>
          </p:cNvSpPr>
          <p:nvPr>
            <p:ph type="body" sz="quarter" idx="38"/>
          </p:nvPr>
        </p:nvSpPr>
        <p:spPr>
          <a:xfrm>
            <a:off x="12785147" y="6643220"/>
            <a:ext cx="4621791" cy="2767481"/>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8" name="Text Placeholder 7">
            <a:extLst>
              <a:ext uri="{FF2B5EF4-FFF2-40B4-BE49-F238E27FC236}">
                <a16:creationId xmlns:a16="http://schemas.microsoft.com/office/drawing/2014/main" id="{B898056B-04CF-E373-91A8-977126C674B6}"/>
              </a:ext>
            </a:extLst>
          </p:cNvPr>
          <p:cNvSpPr>
            <a:spLocks noGrp="1"/>
          </p:cNvSpPr>
          <p:nvPr>
            <p:ph type="body" sz="quarter" idx="39"/>
          </p:nvPr>
        </p:nvSpPr>
        <p:spPr>
          <a:xfrm>
            <a:off x="12785147" y="6052854"/>
            <a:ext cx="4621791" cy="54000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a:t>
            </a:r>
          </a:p>
        </p:txBody>
      </p:sp>
      <p:sp>
        <p:nvSpPr>
          <p:cNvPr id="3" name="Oval 2">
            <a:extLst>
              <a:ext uri="{FF2B5EF4-FFF2-40B4-BE49-F238E27FC236}">
                <a16:creationId xmlns:a16="http://schemas.microsoft.com/office/drawing/2014/main" id="{9A778C70-B67E-C6E8-E825-6DB759DE14C0}"/>
              </a:ext>
            </a:extLst>
          </p:cNvPr>
          <p:cNvSpPr/>
          <p:nvPr userDrawn="1"/>
        </p:nvSpPr>
        <p:spPr>
          <a:xfrm>
            <a:off x="2005988" y="3401568"/>
            <a:ext cx="2371938" cy="2371938"/>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p>
            <a:pPr algn="ctr"/>
            <a:endParaRPr lang="en-GB" sz="2700"/>
          </a:p>
        </p:txBody>
      </p:sp>
      <p:sp>
        <p:nvSpPr>
          <p:cNvPr id="4" name="Text Placeholder 14">
            <a:extLst>
              <a:ext uri="{FF2B5EF4-FFF2-40B4-BE49-F238E27FC236}">
                <a16:creationId xmlns:a16="http://schemas.microsoft.com/office/drawing/2014/main" id="{1FAF180D-8574-DD58-2386-64B458E9BD2D}"/>
              </a:ext>
            </a:extLst>
          </p:cNvPr>
          <p:cNvSpPr>
            <a:spLocks noGrp="1"/>
          </p:cNvSpPr>
          <p:nvPr>
            <p:ph type="body" sz="quarter" idx="40" hasCustomPrompt="1"/>
          </p:nvPr>
        </p:nvSpPr>
        <p:spPr>
          <a:xfrm>
            <a:off x="2005988" y="3401568"/>
            <a:ext cx="2371938" cy="2371938"/>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rmAutofit/>
          </a:bodyPr>
          <a:lstStyle>
            <a:lvl1pPr algn="ctr">
              <a:defRPr lang="en-GB" sz="1500" dirty="0">
                <a:solidFill>
                  <a:sysClr val="windowText" lastClr="000000"/>
                </a:solidFill>
              </a:defRPr>
            </a:lvl1pPr>
          </a:lstStyle>
          <a:p>
            <a:pPr lvl="0" algn="ctr" defTabSz="1371600"/>
            <a:r>
              <a:rPr lang="en-US" dirty="0"/>
              <a:t> </a:t>
            </a:r>
            <a:endParaRPr lang="en-GB" dirty="0"/>
          </a:p>
        </p:txBody>
      </p:sp>
      <p:sp>
        <p:nvSpPr>
          <p:cNvPr id="6" name="Text Placeholder 6">
            <a:extLst>
              <a:ext uri="{FF2B5EF4-FFF2-40B4-BE49-F238E27FC236}">
                <a16:creationId xmlns:a16="http://schemas.microsoft.com/office/drawing/2014/main" id="{40252BFD-F22D-9976-9DA1-FF8CA7442053}"/>
              </a:ext>
            </a:extLst>
          </p:cNvPr>
          <p:cNvSpPr>
            <a:spLocks noGrp="1"/>
          </p:cNvSpPr>
          <p:nvPr>
            <p:ph type="body" sz="quarter" idx="41" hasCustomPrompt="1"/>
          </p:nvPr>
        </p:nvSpPr>
        <p:spPr>
          <a:xfrm>
            <a:off x="2247587" y="4032026"/>
            <a:ext cx="1888740" cy="1140276"/>
          </a:xfrm>
        </p:spPr>
        <p:txBody>
          <a:bodyPr anchor="ctr">
            <a:noAutofit/>
          </a:bodyPr>
          <a:lstStyle>
            <a:lvl1pPr marL="0" indent="0" algn="ctr">
              <a:lnSpc>
                <a:spcPct val="100000"/>
              </a:lnSpc>
              <a:spcBef>
                <a:spcPts val="0"/>
              </a:spcBef>
              <a:buNone/>
              <a:defRPr sz="4200" b="1">
                <a:solidFill>
                  <a:schemeClr val="tx1"/>
                </a:solidFill>
                <a:latin typeface="+mj-lt"/>
              </a:defRPr>
            </a:lvl1pPr>
          </a:lstStyle>
          <a:p>
            <a:pPr lvl="0"/>
            <a:r>
              <a:rPr lang="en-US" dirty="0"/>
              <a:t>xx%</a:t>
            </a:r>
          </a:p>
        </p:txBody>
      </p:sp>
      <p:sp>
        <p:nvSpPr>
          <p:cNvPr id="7" name="Text Placeholder 2">
            <a:extLst>
              <a:ext uri="{FF2B5EF4-FFF2-40B4-BE49-F238E27FC236}">
                <a16:creationId xmlns:a16="http://schemas.microsoft.com/office/drawing/2014/main" id="{E06DC8DE-FD88-EBF9-E0DC-AEFF618B54DC}"/>
              </a:ext>
            </a:extLst>
          </p:cNvPr>
          <p:cNvSpPr>
            <a:spLocks noGrp="1"/>
          </p:cNvSpPr>
          <p:nvPr>
            <p:ph type="body" sz="quarter" idx="42"/>
          </p:nvPr>
        </p:nvSpPr>
        <p:spPr>
          <a:xfrm>
            <a:off x="881063" y="6643220"/>
            <a:ext cx="4621791" cy="2767481"/>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47CB07A5-AB94-CAD6-50E4-2849A7C55824}"/>
              </a:ext>
            </a:extLst>
          </p:cNvPr>
          <p:cNvSpPr>
            <a:spLocks noGrp="1"/>
          </p:cNvSpPr>
          <p:nvPr>
            <p:ph type="body" sz="quarter" idx="43"/>
          </p:nvPr>
        </p:nvSpPr>
        <p:spPr>
          <a:xfrm>
            <a:off x="881063" y="6052854"/>
            <a:ext cx="4621791" cy="54000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a:t>
            </a:r>
          </a:p>
        </p:txBody>
      </p:sp>
    </p:spTree>
    <p:extLst>
      <p:ext uri="{BB962C8B-B14F-4D97-AF65-F5344CB8AC3E}">
        <p14:creationId xmlns:p14="http://schemas.microsoft.com/office/powerpoint/2010/main" val="156686726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4 Radial Bars C43V1">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p>
        </p:txBody>
      </p:sp>
      <p:sp>
        <p:nvSpPr>
          <p:cNvPr id="2" name="Title 1">
            <a:extLst>
              <a:ext uri="{FF2B5EF4-FFF2-40B4-BE49-F238E27FC236}">
                <a16:creationId xmlns:a16="http://schemas.microsoft.com/office/drawing/2014/main" id="{210525E9-84FB-45C6-9CCA-A7C6F12B0446}"/>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3" name="Oval 2">
            <a:extLst>
              <a:ext uri="{FF2B5EF4-FFF2-40B4-BE49-F238E27FC236}">
                <a16:creationId xmlns:a16="http://schemas.microsoft.com/office/drawing/2014/main" id="{9A778C70-B67E-C6E8-E825-6DB759DE14C0}"/>
              </a:ext>
            </a:extLst>
          </p:cNvPr>
          <p:cNvSpPr/>
          <p:nvPr userDrawn="1"/>
        </p:nvSpPr>
        <p:spPr>
          <a:xfrm>
            <a:off x="1854887" y="3401568"/>
            <a:ext cx="2371938" cy="2371938"/>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4" name="Text Placeholder 14">
            <a:extLst>
              <a:ext uri="{FF2B5EF4-FFF2-40B4-BE49-F238E27FC236}">
                <a16:creationId xmlns:a16="http://schemas.microsoft.com/office/drawing/2014/main" id="{1FAF180D-8574-DD58-2386-64B458E9BD2D}"/>
              </a:ext>
            </a:extLst>
          </p:cNvPr>
          <p:cNvSpPr>
            <a:spLocks noGrp="1"/>
          </p:cNvSpPr>
          <p:nvPr>
            <p:ph type="body" sz="quarter" idx="40" hasCustomPrompt="1"/>
          </p:nvPr>
        </p:nvSpPr>
        <p:spPr>
          <a:xfrm>
            <a:off x="1854887" y="3401568"/>
            <a:ext cx="2371938" cy="2371938"/>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500" dirty="0">
                <a:solidFill>
                  <a:sysClr val="windowText" lastClr="000000"/>
                </a:solidFill>
              </a:defRPr>
            </a:lvl1pPr>
          </a:lstStyle>
          <a:p>
            <a:pPr lvl="0" algn="ctr" defTabSz="1371600"/>
            <a:r>
              <a:rPr lang="en-US" dirty="0"/>
              <a:t> </a:t>
            </a:r>
            <a:endParaRPr lang="en-GB" dirty="0"/>
          </a:p>
        </p:txBody>
      </p:sp>
      <p:sp>
        <p:nvSpPr>
          <p:cNvPr id="6" name="Text Placeholder 6">
            <a:extLst>
              <a:ext uri="{FF2B5EF4-FFF2-40B4-BE49-F238E27FC236}">
                <a16:creationId xmlns:a16="http://schemas.microsoft.com/office/drawing/2014/main" id="{40252BFD-F22D-9976-9DA1-FF8CA7442053}"/>
              </a:ext>
            </a:extLst>
          </p:cNvPr>
          <p:cNvSpPr>
            <a:spLocks noGrp="1"/>
          </p:cNvSpPr>
          <p:nvPr>
            <p:ph type="body" sz="quarter" idx="41" hasCustomPrompt="1"/>
          </p:nvPr>
        </p:nvSpPr>
        <p:spPr>
          <a:xfrm>
            <a:off x="2096486" y="4032026"/>
            <a:ext cx="1888740" cy="1140276"/>
          </a:xfrm>
        </p:spPr>
        <p:txBody>
          <a:bodyPr anchor="ctr">
            <a:noAutofit/>
          </a:bodyPr>
          <a:lstStyle>
            <a:lvl1pPr marL="0" indent="0" algn="ctr">
              <a:lnSpc>
                <a:spcPct val="100000"/>
              </a:lnSpc>
              <a:spcBef>
                <a:spcPts val="0"/>
              </a:spcBef>
              <a:buNone/>
              <a:defRPr sz="4200" b="1">
                <a:solidFill>
                  <a:schemeClr val="tx1"/>
                </a:solidFill>
                <a:latin typeface="+mj-lt"/>
              </a:defRPr>
            </a:lvl1pPr>
          </a:lstStyle>
          <a:p>
            <a:pPr lvl="0"/>
            <a:r>
              <a:rPr lang="en-US" dirty="0"/>
              <a:t>xx%</a:t>
            </a:r>
          </a:p>
        </p:txBody>
      </p:sp>
      <p:sp>
        <p:nvSpPr>
          <p:cNvPr id="7" name="Text Placeholder 2">
            <a:extLst>
              <a:ext uri="{FF2B5EF4-FFF2-40B4-BE49-F238E27FC236}">
                <a16:creationId xmlns:a16="http://schemas.microsoft.com/office/drawing/2014/main" id="{E06DC8DE-FD88-EBF9-E0DC-AEFF618B54DC}"/>
              </a:ext>
            </a:extLst>
          </p:cNvPr>
          <p:cNvSpPr>
            <a:spLocks noGrp="1"/>
          </p:cNvSpPr>
          <p:nvPr>
            <p:ph type="body" sz="quarter" idx="42"/>
          </p:nvPr>
        </p:nvSpPr>
        <p:spPr>
          <a:xfrm>
            <a:off x="1476376" y="6936788"/>
            <a:ext cx="3128963" cy="2473913"/>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9" name="Text Placeholder 7">
            <a:extLst>
              <a:ext uri="{FF2B5EF4-FFF2-40B4-BE49-F238E27FC236}">
                <a16:creationId xmlns:a16="http://schemas.microsoft.com/office/drawing/2014/main" id="{47CB07A5-AB94-CAD6-50E4-2849A7C55824}"/>
              </a:ext>
            </a:extLst>
          </p:cNvPr>
          <p:cNvSpPr>
            <a:spLocks noGrp="1"/>
          </p:cNvSpPr>
          <p:nvPr>
            <p:ph type="body" sz="quarter" idx="43"/>
          </p:nvPr>
        </p:nvSpPr>
        <p:spPr>
          <a:xfrm>
            <a:off x="1476376" y="6052853"/>
            <a:ext cx="3128963" cy="83258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a:t>
            </a:r>
          </a:p>
        </p:txBody>
      </p:sp>
      <p:sp>
        <p:nvSpPr>
          <p:cNvPr id="40" name="Oval 39">
            <a:extLst>
              <a:ext uri="{FF2B5EF4-FFF2-40B4-BE49-F238E27FC236}">
                <a16:creationId xmlns:a16="http://schemas.microsoft.com/office/drawing/2014/main" id="{778BAB24-BCD9-0F2E-02D8-37A6DD2B8692}"/>
              </a:ext>
            </a:extLst>
          </p:cNvPr>
          <p:cNvSpPr/>
          <p:nvPr userDrawn="1"/>
        </p:nvSpPr>
        <p:spPr>
          <a:xfrm>
            <a:off x="5924444" y="3401568"/>
            <a:ext cx="2371938" cy="2371938"/>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41" name="Text Placeholder 14">
            <a:extLst>
              <a:ext uri="{FF2B5EF4-FFF2-40B4-BE49-F238E27FC236}">
                <a16:creationId xmlns:a16="http://schemas.microsoft.com/office/drawing/2014/main" id="{06A63DEE-D852-FC1B-5235-4154E0F210A6}"/>
              </a:ext>
            </a:extLst>
          </p:cNvPr>
          <p:cNvSpPr>
            <a:spLocks noGrp="1"/>
          </p:cNvSpPr>
          <p:nvPr>
            <p:ph type="body" sz="quarter" idx="44" hasCustomPrompt="1"/>
          </p:nvPr>
        </p:nvSpPr>
        <p:spPr>
          <a:xfrm>
            <a:off x="5924444" y="3401568"/>
            <a:ext cx="2371938" cy="2371938"/>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500" dirty="0">
                <a:solidFill>
                  <a:sysClr val="windowText" lastClr="000000"/>
                </a:solidFill>
              </a:defRPr>
            </a:lvl1pPr>
          </a:lstStyle>
          <a:p>
            <a:pPr lvl="0" algn="ctr" defTabSz="1371600"/>
            <a:r>
              <a:rPr lang="en-US" dirty="0"/>
              <a:t> </a:t>
            </a:r>
            <a:endParaRPr lang="en-GB" dirty="0"/>
          </a:p>
        </p:txBody>
      </p:sp>
      <p:sp>
        <p:nvSpPr>
          <p:cNvPr id="42" name="Text Placeholder 6">
            <a:extLst>
              <a:ext uri="{FF2B5EF4-FFF2-40B4-BE49-F238E27FC236}">
                <a16:creationId xmlns:a16="http://schemas.microsoft.com/office/drawing/2014/main" id="{C179AEB9-9495-D9A5-CE8D-673DFEA8A34D}"/>
              </a:ext>
            </a:extLst>
          </p:cNvPr>
          <p:cNvSpPr>
            <a:spLocks noGrp="1"/>
          </p:cNvSpPr>
          <p:nvPr>
            <p:ph type="body" sz="quarter" idx="45" hasCustomPrompt="1"/>
          </p:nvPr>
        </p:nvSpPr>
        <p:spPr>
          <a:xfrm>
            <a:off x="6166043" y="4032026"/>
            <a:ext cx="1888740" cy="1140276"/>
          </a:xfrm>
        </p:spPr>
        <p:txBody>
          <a:bodyPr anchor="ctr">
            <a:noAutofit/>
          </a:bodyPr>
          <a:lstStyle>
            <a:lvl1pPr marL="0" indent="0" algn="ctr">
              <a:lnSpc>
                <a:spcPct val="100000"/>
              </a:lnSpc>
              <a:spcBef>
                <a:spcPts val="0"/>
              </a:spcBef>
              <a:buNone/>
              <a:defRPr sz="4200" b="1">
                <a:solidFill>
                  <a:schemeClr val="tx1"/>
                </a:solidFill>
                <a:latin typeface="+mj-lt"/>
              </a:defRPr>
            </a:lvl1pPr>
          </a:lstStyle>
          <a:p>
            <a:pPr lvl="0"/>
            <a:r>
              <a:rPr lang="en-US" dirty="0"/>
              <a:t>xx%</a:t>
            </a:r>
          </a:p>
        </p:txBody>
      </p:sp>
      <p:sp>
        <p:nvSpPr>
          <p:cNvPr id="43" name="Text Placeholder 2">
            <a:extLst>
              <a:ext uri="{FF2B5EF4-FFF2-40B4-BE49-F238E27FC236}">
                <a16:creationId xmlns:a16="http://schemas.microsoft.com/office/drawing/2014/main" id="{C26054F8-3E46-246B-859C-A1CC6CA7B5D9}"/>
              </a:ext>
            </a:extLst>
          </p:cNvPr>
          <p:cNvSpPr>
            <a:spLocks noGrp="1"/>
          </p:cNvSpPr>
          <p:nvPr>
            <p:ph type="body" sz="quarter" idx="46"/>
          </p:nvPr>
        </p:nvSpPr>
        <p:spPr>
          <a:xfrm>
            <a:off x="5545933" y="6936788"/>
            <a:ext cx="3128963" cy="2473913"/>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4" name="Text Placeholder 7">
            <a:extLst>
              <a:ext uri="{FF2B5EF4-FFF2-40B4-BE49-F238E27FC236}">
                <a16:creationId xmlns:a16="http://schemas.microsoft.com/office/drawing/2014/main" id="{9E6A74E6-A4FF-E48E-7C7F-F16BF4EBB9A0}"/>
              </a:ext>
            </a:extLst>
          </p:cNvPr>
          <p:cNvSpPr>
            <a:spLocks noGrp="1"/>
          </p:cNvSpPr>
          <p:nvPr>
            <p:ph type="body" sz="quarter" idx="47"/>
          </p:nvPr>
        </p:nvSpPr>
        <p:spPr>
          <a:xfrm>
            <a:off x="5545933" y="6052853"/>
            <a:ext cx="3128963" cy="83258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a:t>
            </a:r>
          </a:p>
        </p:txBody>
      </p:sp>
      <p:sp>
        <p:nvSpPr>
          <p:cNvPr id="45" name="Oval 44">
            <a:extLst>
              <a:ext uri="{FF2B5EF4-FFF2-40B4-BE49-F238E27FC236}">
                <a16:creationId xmlns:a16="http://schemas.microsoft.com/office/drawing/2014/main" id="{BF3E8C06-FD30-9266-E675-220541FF8BBF}"/>
              </a:ext>
            </a:extLst>
          </p:cNvPr>
          <p:cNvSpPr/>
          <p:nvPr userDrawn="1"/>
        </p:nvSpPr>
        <p:spPr>
          <a:xfrm>
            <a:off x="9994001" y="3401568"/>
            <a:ext cx="2371938" cy="2371938"/>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46" name="Text Placeholder 14">
            <a:extLst>
              <a:ext uri="{FF2B5EF4-FFF2-40B4-BE49-F238E27FC236}">
                <a16:creationId xmlns:a16="http://schemas.microsoft.com/office/drawing/2014/main" id="{A7D42206-BCAF-AC60-8CA3-7628656E3BB0}"/>
              </a:ext>
            </a:extLst>
          </p:cNvPr>
          <p:cNvSpPr>
            <a:spLocks noGrp="1"/>
          </p:cNvSpPr>
          <p:nvPr>
            <p:ph type="body" sz="quarter" idx="48" hasCustomPrompt="1"/>
          </p:nvPr>
        </p:nvSpPr>
        <p:spPr>
          <a:xfrm>
            <a:off x="9994001" y="3401568"/>
            <a:ext cx="2371938" cy="2371938"/>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500" dirty="0">
                <a:solidFill>
                  <a:sysClr val="windowText" lastClr="000000"/>
                </a:solidFill>
              </a:defRPr>
            </a:lvl1pPr>
          </a:lstStyle>
          <a:p>
            <a:pPr lvl="0" algn="ctr" defTabSz="1371600"/>
            <a:r>
              <a:rPr lang="en-US" dirty="0"/>
              <a:t> </a:t>
            </a:r>
            <a:endParaRPr lang="en-GB" dirty="0"/>
          </a:p>
        </p:txBody>
      </p:sp>
      <p:sp>
        <p:nvSpPr>
          <p:cNvPr id="47" name="Text Placeholder 6">
            <a:extLst>
              <a:ext uri="{FF2B5EF4-FFF2-40B4-BE49-F238E27FC236}">
                <a16:creationId xmlns:a16="http://schemas.microsoft.com/office/drawing/2014/main" id="{4AFB2D63-B2E6-B655-C2EF-18BE4612C3F6}"/>
              </a:ext>
            </a:extLst>
          </p:cNvPr>
          <p:cNvSpPr>
            <a:spLocks noGrp="1"/>
          </p:cNvSpPr>
          <p:nvPr>
            <p:ph type="body" sz="quarter" idx="49" hasCustomPrompt="1"/>
          </p:nvPr>
        </p:nvSpPr>
        <p:spPr>
          <a:xfrm>
            <a:off x="10235600" y="4032026"/>
            <a:ext cx="1888740" cy="1140276"/>
          </a:xfrm>
        </p:spPr>
        <p:txBody>
          <a:bodyPr anchor="ctr">
            <a:noAutofit/>
          </a:bodyPr>
          <a:lstStyle>
            <a:lvl1pPr marL="0" indent="0" algn="ctr">
              <a:lnSpc>
                <a:spcPct val="100000"/>
              </a:lnSpc>
              <a:spcBef>
                <a:spcPts val="0"/>
              </a:spcBef>
              <a:buNone/>
              <a:defRPr sz="4200" b="1">
                <a:solidFill>
                  <a:schemeClr val="tx1"/>
                </a:solidFill>
                <a:latin typeface="+mj-lt"/>
              </a:defRPr>
            </a:lvl1pPr>
          </a:lstStyle>
          <a:p>
            <a:pPr lvl="0"/>
            <a:r>
              <a:rPr lang="en-US" dirty="0"/>
              <a:t>xx%</a:t>
            </a:r>
          </a:p>
        </p:txBody>
      </p:sp>
      <p:sp>
        <p:nvSpPr>
          <p:cNvPr id="48" name="Text Placeholder 2">
            <a:extLst>
              <a:ext uri="{FF2B5EF4-FFF2-40B4-BE49-F238E27FC236}">
                <a16:creationId xmlns:a16="http://schemas.microsoft.com/office/drawing/2014/main" id="{EC38127D-4578-2AF6-2A6E-D45746A4731C}"/>
              </a:ext>
            </a:extLst>
          </p:cNvPr>
          <p:cNvSpPr>
            <a:spLocks noGrp="1"/>
          </p:cNvSpPr>
          <p:nvPr>
            <p:ph type="body" sz="quarter" idx="50"/>
          </p:nvPr>
        </p:nvSpPr>
        <p:spPr>
          <a:xfrm>
            <a:off x="9615490" y="6936788"/>
            <a:ext cx="3128963" cy="2473913"/>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9" name="Text Placeholder 7">
            <a:extLst>
              <a:ext uri="{FF2B5EF4-FFF2-40B4-BE49-F238E27FC236}">
                <a16:creationId xmlns:a16="http://schemas.microsoft.com/office/drawing/2014/main" id="{245DF0D5-8F3B-EE5E-6705-ADA4C9032A8C}"/>
              </a:ext>
            </a:extLst>
          </p:cNvPr>
          <p:cNvSpPr>
            <a:spLocks noGrp="1"/>
          </p:cNvSpPr>
          <p:nvPr>
            <p:ph type="body" sz="quarter" idx="51"/>
          </p:nvPr>
        </p:nvSpPr>
        <p:spPr>
          <a:xfrm>
            <a:off x="9615490" y="6052853"/>
            <a:ext cx="3128963" cy="83258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a:t>
            </a:r>
          </a:p>
        </p:txBody>
      </p:sp>
      <p:sp>
        <p:nvSpPr>
          <p:cNvPr id="50" name="Oval 49">
            <a:extLst>
              <a:ext uri="{FF2B5EF4-FFF2-40B4-BE49-F238E27FC236}">
                <a16:creationId xmlns:a16="http://schemas.microsoft.com/office/drawing/2014/main" id="{C7A5C0EF-7B7C-77F3-2AEA-4965195A1272}"/>
              </a:ext>
            </a:extLst>
          </p:cNvPr>
          <p:cNvSpPr/>
          <p:nvPr userDrawn="1"/>
        </p:nvSpPr>
        <p:spPr>
          <a:xfrm>
            <a:off x="14063559" y="3401568"/>
            <a:ext cx="2371938" cy="2371938"/>
          </a:xfrm>
          <a:prstGeom prst="ellipse">
            <a:avLst/>
          </a:prstGeom>
          <a:noFill/>
          <a:ln w="76200">
            <a:solidFill>
              <a:schemeClr val="accent1">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51" name="Text Placeholder 14">
            <a:extLst>
              <a:ext uri="{FF2B5EF4-FFF2-40B4-BE49-F238E27FC236}">
                <a16:creationId xmlns:a16="http://schemas.microsoft.com/office/drawing/2014/main" id="{F695F20A-2F4D-D15A-2F3D-1BF058885680}"/>
              </a:ext>
            </a:extLst>
          </p:cNvPr>
          <p:cNvSpPr>
            <a:spLocks noGrp="1"/>
          </p:cNvSpPr>
          <p:nvPr>
            <p:ph type="body" sz="quarter" idx="52" hasCustomPrompt="1"/>
          </p:nvPr>
        </p:nvSpPr>
        <p:spPr>
          <a:xfrm>
            <a:off x="14063559" y="3401568"/>
            <a:ext cx="2371938" cy="2371938"/>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lvl1pPr algn="ctr">
              <a:defRPr lang="en-GB" sz="1500" dirty="0">
                <a:solidFill>
                  <a:sysClr val="windowText" lastClr="000000"/>
                </a:solidFill>
              </a:defRPr>
            </a:lvl1pPr>
          </a:lstStyle>
          <a:p>
            <a:pPr lvl="0" algn="ctr" defTabSz="1371600"/>
            <a:r>
              <a:rPr lang="en-US" dirty="0"/>
              <a:t> </a:t>
            </a:r>
            <a:endParaRPr lang="en-GB" dirty="0"/>
          </a:p>
        </p:txBody>
      </p:sp>
      <p:sp>
        <p:nvSpPr>
          <p:cNvPr id="52" name="Text Placeholder 6">
            <a:extLst>
              <a:ext uri="{FF2B5EF4-FFF2-40B4-BE49-F238E27FC236}">
                <a16:creationId xmlns:a16="http://schemas.microsoft.com/office/drawing/2014/main" id="{87C637B7-53F5-48F0-4238-00D643E998BF}"/>
              </a:ext>
            </a:extLst>
          </p:cNvPr>
          <p:cNvSpPr>
            <a:spLocks noGrp="1"/>
          </p:cNvSpPr>
          <p:nvPr>
            <p:ph type="body" sz="quarter" idx="53" hasCustomPrompt="1"/>
          </p:nvPr>
        </p:nvSpPr>
        <p:spPr>
          <a:xfrm>
            <a:off x="14305158" y="4032026"/>
            <a:ext cx="1888740" cy="1140276"/>
          </a:xfrm>
        </p:spPr>
        <p:txBody>
          <a:bodyPr anchor="ctr">
            <a:noAutofit/>
          </a:bodyPr>
          <a:lstStyle>
            <a:lvl1pPr marL="0" indent="0" algn="ctr">
              <a:lnSpc>
                <a:spcPct val="100000"/>
              </a:lnSpc>
              <a:spcBef>
                <a:spcPts val="0"/>
              </a:spcBef>
              <a:buNone/>
              <a:defRPr sz="4200" b="1">
                <a:solidFill>
                  <a:schemeClr val="tx1"/>
                </a:solidFill>
                <a:latin typeface="+mj-lt"/>
              </a:defRPr>
            </a:lvl1pPr>
          </a:lstStyle>
          <a:p>
            <a:pPr lvl="0"/>
            <a:r>
              <a:rPr lang="en-US" dirty="0"/>
              <a:t>xx%</a:t>
            </a:r>
          </a:p>
        </p:txBody>
      </p:sp>
      <p:sp>
        <p:nvSpPr>
          <p:cNvPr id="53" name="Text Placeholder 2">
            <a:extLst>
              <a:ext uri="{FF2B5EF4-FFF2-40B4-BE49-F238E27FC236}">
                <a16:creationId xmlns:a16="http://schemas.microsoft.com/office/drawing/2014/main" id="{50547154-6265-5D9D-04FC-8426CC8F7A75}"/>
              </a:ext>
            </a:extLst>
          </p:cNvPr>
          <p:cNvSpPr>
            <a:spLocks noGrp="1"/>
          </p:cNvSpPr>
          <p:nvPr>
            <p:ph type="body" sz="quarter" idx="54"/>
          </p:nvPr>
        </p:nvSpPr>
        <p:spPr>
          <a:xfrm>
            <a:off x="13685048" y="6936788"/>
            <a:ext cx="3128963" cy="2473913"/>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54" name="Text Placeholder 7">
            <a:extLst>
              <a:ext uri="{FF2B5EF4-FFF2-40B4-BE49-F238E27FC236}">
                <a16:creationId xmlns:a16="http://schemas.microsoft.com/office/drawing/2014/main" id="{DB2FA132-8BF6-ADB1-94EE-8F5F96D7999F}"/>
              </a:ext>
            </a:extLst>
          </p:cNvPr>
          <p:cNvSpPr>
            <a:spLocks noGrp="1"/>
          </p:cNvSpPr>
          <p:nvPr>
            <p:ph type="body" sz="quarter" idx="55"/>
          </p:nvPr>
        </p:nvSpPr>
        <p:spPr>
          <a:xfrm>
            <a:off x="13685048" y="6052853"/>
            <a:ext cx="3128963" cy="83258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a:t>
            </a:r>
          </a:p>
        </p:txBody>
      </p:sp>
    </p:spTree>
    <p:extLst>
      <p:ext uri="{BB962C8B-B14F-4D97-AF65-F5344CB8AC3E}">
        <p14:creationId xmlns:p14="http://schemas.microsoft.com/office/powerpoint/2010/main" val="176081629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 Chart C44V1">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p>
        </p:txBody>
      </p:sp>
      <p:sp>
        <p:nvSpPr>
          <p:cNvPr id="10" name="Chart Placeholder 9">
            <a:extLst>
              <a:ext uri="{FF2B5EF4-FFF2-40B4-BE49-F238E27FC236}">
                <a16:creationId xmlns:a16="http://schemas.microsoft.com/office/drawing/2014/main" id="{4099BF1E-F740-EFF5-2D78-2C4E63DBD8F2}"/>
              </a:ext>
            </a:extLst>
          </p:cNvPr>
          <p:cNvSpPr>
            <a:spLocks noGrp="1"/>
          </p:cNvSpPr>
          <p:nvPr>
            <p:ph type="chart" sz="quarter" idx="10"/>
          </p:nvPr>
        </p:nvSpPr>
        <p:spPr>
          <a:xfrm>
            <a:off x="881062" y="2762252"/>
            <a:ext cx="7483766" cy="6648450"/>
          </a:xfrm>
        </p:spPr>
        <p:txBody>
          <a:bodyPr/>
          <a:lstStyle>
            <a:lvl1pPr>
              <a:defRPr sz="2700">
                <a:solidFill>
                  <a:schemeClr val="tx1"/>
                </a:solidFill>
              </a:defRPr>
            </a:lvl1pPr>
          </a:lstStyle>
          <a:p>
            <a:endParaRPr lang="en-GB"/>
          </a:p>
        </p:txBody>
      </p:sp>
      <p:sp>
        <p:nvSpPr>
          <p:cNvPr id="14" name="Title 1">
            <a:extLst>
              <a:ext uri="{FF2B5EF4-FFF2-40B4-BE49-F238E27FC236}">
                <a16:creationId xmlns:a16="http://schemas.microsoft.com/office/drawing/2014/main" id="{7A2780FE-F448-1CAA-F4AB-6322ACBEEEA1}"/>
              </a:ext>
            </a:extLst>
          </p:cNvPr>
          <p:cNvSpPr>
            <a:spLocks noGrp="1"/>
          </p:cNvSpPr>
          <p:nvPr>
            <p:ph type="title"/>
          </p:nvPr>
        </p:nvSpPr>
        <p:spPr>
          <a:xfrm>
            <a:off x="881063" y="876301"/>
            <a:ext cx="16525875"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16" name="Text Placeholder 2">
            <a:extLst>
              <a:ext uri="{FF2B5EF4-FFF2-40B4-BE49-F238E27FC236}">
                <a16:creationId xmlns:a16="http://schemas.microsoft.com/office/drawing/2014/main" id="{6750AE0B-6325-0880-3985-0B362EB4EC23}"/>
              </a:ext>
            </a:extLst>
          </p:cNvPr>
          <p:cNvSpPr>
            <a:spLocks noGrp="1"/>
          </p:cNvSpPr>
          <p:nvPr>
            <p:ph type="body" sz="quarter" idx="42"/>
          </p:nvPr>
        </p:nvSpPr>
        <p:spPr>
          <a:xfrm>
            <a:off x="9923173" y="3646187"/>
            <a:ext cx="7483766" cy="5764514"/>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C847BB10-E64A-01BA-96E0-446F8048D63A}"/>
              </a:ext>
            </a:extLst>
          </p:cNvPr>
          <p:cNvSpPr>
            <a:spLocks noGrp="1"/>
          </p:cNvSpPr>
          <p:nvPr>
            <p:ph type="body" sz="quarter" idx="43"/>
          </p:nvPr>
        </p:nvSpPr>
        <p:spPr>
          <a:xfrm>
            <a:off x="9923173" y="2762252"/>
            <a:ext cx="7483766"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Tree>
    <p:extLst>
      <p:ext uri="{BB962C8B-B14F-4D97-AF65-F5344CB8AC3E}">
        <p14:creationId xmlns:p14="http://schemas.microsoft.com/office/powerpoint/2010/main" val="188407755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 Chart C44V2">
    <p:bg>
      <p:bgPr>
        <a:solidFill>
          <a:schemeClr val="bg1"/>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BFAA4F31-FF90-45D7-B2DE-4071CF3B0D54}"/>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14" name="Title 1">
            <a:extLst>
              <a:ext uri="{FF2B5EF4-FFF2-40B4-BE49-F238E27FC236}">
                <a16:creationId xmlns:a16="http://schemas.microsoft.com/office/drawing/2014/main" id="{7A2780FE-F448-1CAA-F4AB-6322ACBEEEA1}"/>
              </a:ext>
            </a:extLst>
          </p:cNvPr>
          <p:cNvSpPr>
            <a:spLocks noGrp="1"/>
          </p:cNvSpPr>
          <p:nvPr>
            <p:ph type="title"/>
          </p:nvPr>
        </p:nvSpPr>
        <p:spPr>
          <a:xfrm>
            <a:off x="881063" y="876301"/>
            <a:ext cx="16525875"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15384C95-58CF-D9AD-04F6-95250EE70593}"/>
              </a:ext>
            </a:extLst>
          </p:cNvPr>
          <p:cNvSpPr>
            <a:spLocks noGrp="1"/>
          </p:cNvSpPr>
          <p:nvPr>
            <p:ph type="body" sz="quarter" idx="42"/>
          </p:nvPr>
        </p:nvSpPr>
        <p:spPr>
          <a:xfrm>
            <a:off x="881063" y="3646187"/>
            <a:ext cx="7483766" cy="5764514"/>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 name="Text Placeholder 7">
            <a:extLst>
              <a:ext uri="{FF2B5EF4-FFF2-40B4-BE49-F238E27FC236}">
                <a16:creationId xmlns:a16="http://schemas.microsoft.com/office/drawing/2014/main" id="{B705262B-16D3-9368-0455-0085EF2562BB}"/>
              </a:ext>
            </a:extLst>
          </p:cNvPr>
          <p:cNvSpPr>
            <a:spLocks noGrp="1"/>
          </p:cNvSpPr>
          <p:nvPr>
            <p:ph type="body" sz="quarter" idx="43"/>
          </p:nvPr>
        </p:nvSpPr>
        <p:spPr>
          <a:xfrm>
            <a:off x="881063" y="2762252"/>
            <a:ext cx="7483766"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5" name="Chart Placeholder 9">
            <a:extLst>
              <a:ext uri="{FF2B5EF4-FFF2-40B4-BE49-F238E27FC236}">
                <a16:creationId xmlns:a16="http://schemas.microsoft.com/office/drawing/2014/main" id="{CF992C63-9282-3D86-45C6-3F2F2992C28C}"/>
              </a:ext>
            </a:extLst>
          </p:cNvPr>
          <p:cNvSpPr>
            <a:spLocks noGrp="1"/>
          </p:cNvSpPr>
          <p:nvPr>
            <p:ph type="chart" sz="quarter" idx="10"/>
          </p:nvPr>
        </p:nvSpPr>
        <p:spPr>
          <a:xfrm>
            <a:off x="9923173" y="2762252"/>
            <a:ext cx="7483766" cy="6648450"/>
          </a:xfrm>
        </p:spPr>
        <p:txBody>
          <a:bodyPr/>
          <a:lstStyle>
            <a:lvl1pPr>
              <a:defRPr sz="2700">
                <a:solidFill>
                  <a:schemeClr val="tx1"/>
                </a:solidFill>
              </a:defRPr>
            </a:lvl1pPr>
          </a:lstStyle>
          <a:p>
            <a:endParaRPr lang="en-GB"/>
          </a:p>
        </p:txBody>
      </p:sp>
    </p:spTree>
    <p:extLst>
      <p:ext uri="{BB962C8B-B14F-4D97-AF65-F5344CB8AC3E}">
        <p14:creationId xmlns:p14="http://schemas.microsoft.com/office/powerpoint/2010/main" val="35789340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meline I60V1">
    <p:bg>
      <p:bgPr>
        <a:solidFill>
          <a:schemeClr val="bg1"/>
        </a:solidFill>
        <a:effectLst/>
      </p:bgPr>
    </p:bg>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9C165DBB-437B-30AE-1592-356DBF0F0AA9}"/>
              </a:ext>
            </a:extLst>
          </p:cNvPr>
          <p:cNvSpPr>
            <a:spLocks noGrp="1"/>
          </p:cNvSpPr>
          <p:nvPr>
            <p:ph type="body" sz="quarter" idx="50" hasCustomPrompt="1"/>
          </p:nvPr>
        </p:nvSpPr>
        <p:spPr>
          <a:xfrm flipV="1">
            <a:off x="6666443" y="5196161"/>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3" name="Freeform: Shape 2">
            <a:extLst>
              <a:ext uri="{FF2B5EF4-FFF2-40B4-BE49-F238E27FC236}">
                <a16:creationId xmlns:a16="http://schemas.microsoft.com/office/drawing/2014/main" id="{F3E5D277-4339-C4D1-A41A-BB7B87063406}"/>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4" name="Title 1">
            <a:extLst>
              <a:ext uri="{FF2B5EF4-FFF2-40B4-BE49-F238E27FC236}">
                <a16:creationId xmlns:a16="http://schemas.microsoft.com/office/drawing/2014/main" id="{C260620B-EC8A-78D9-76D4-E4DE28BCEDED}"/>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48" name="Text Placeholder 47">
            <a:extLst>
              <a:ext uri="{FF2B5EF4-FFF2-40B4-BE49-F238E27FC236}">
                <a16:creationId xmlns:a16="http://schemas.microsoft.com/office/drawing/2014/main" id="{43BF1845-C70F-D3A9-7F86-DD4539DA6801}"/>
              </a:ext>
            </a:extLst>
          </p:cNvPr>
          <p:cNvSpPr>
            <a:spLocks noGrp="1"/>
          </p:cNvSpPr>
          <p:nvPr>
            <p:ph type="body" sz="quarter" idx="52" hasCustomPrompt="1"/>
          </p:nvPr>
        </p:nvSpPr>
        <p:spPr>
          <a:xfrm>
            <a:off x="876300"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cxnSp>
        <p:nvCxnSpPr>
          <p:cNvPr id="9" name="Straight Connector 8">
            <a:extLst>
              <a:ext uri="{FF2B5EF4-FFF2-40B4-BE49-F238E27FC236}">
                <a16:creationId xmlns:a16="http://schemas.microsoft.com/office/drawing/2014/main" id="{CCD9C32B-94BC-820A-0BB0-3632D8B64185}"/>
              </a:ext>
            </a:extLst>
          </p:cNvPr>
          <p:cNvCxnSpPr>
            <a:cxnSpLocks/>
          </p:cNvCxnSpPr>
          <p:nvPr userDrawn="1"/>
        </p:nvCxnSpPr>
        <p:spPr>
          <a:xfrm>
            <a:off x="881063" y="5974853"/>
            <a:ext cx="1740693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D6C56DE8-B888-CF16-9037-81D79DF3294B}"/>
              </a:ext>
            </a:extLst>
          </p:cNvPr>
          <p:cNvSpPr>
            <a:spLocks noGrp="1"/>
          </p:cNvSpPr>
          <p:nvPr>
            <p:ph type="body" sz="quarter" idx="42"/>
          </p:nvPr>
        </p:nvSpPr>
        <p:spPr>
          <a:xfrm>
            <a:off x="1565585" y="7467953"/>
            <a:ext cx="4230263" cy="1696061"/>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6983499A-72B1-5BC3-FD8C-B9704ECFED19}"/>
              </a:ext>
            </a:extLst>
          </p:cNvPr>
          <p:cNvSpPr>
            <a:spLocks noGrp="1"/>
          </p:cNvSpPr>
          <p:nvPr>
            <p:ph type="body" sz="quarter" idx="43"/>
          </p:nvPr>
        </p:nvSpPr>
        <p:spPr>
          <a:xfrm>
            <a:off x="1565585" y="6584018"/>
            <a:ext cx="4230263"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37" name="Text Placeholder 2">
            <a:extLst>
              <a:ext uri="{FF2B5EF4-FFF2-40B4-BE49-F238E27FC236}">
                <a16:creationId xmlns:a16="http://schemas.microsoft.com/office/drawing/2014/main" id="{40FA32C2-ECB9-01C0-2085-0D6FE2A9C9A3}"/>
              </a:ext>
            </a:extLst>
          </p:cNvPr>
          <p:cNvSpPr>
            <a:spLocks noGrp="1"/>
          </p:cNvSpPr>
          <p:nvPr>
            <p:ph type="body" sz="quarter" idx="44"/>
          </p:nvPr>
        </p:nvSpPr>
        <p:spPr>
          <a:xfrm>
            <a:off x="7358864" y="3616634"/>
            <a:ext cx="4230263" cy="1696061"/>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7E5ECC16-C0BD-C38C-5F0F-9A984C32189D}"/>
              </a:ext>
            </a:extLst>
          </p:cNvPr>
          <p:cNvSpPr>
            <a:spLocks noGrp="1"/>
          </p:cNvSpPr>
          <p:nvPr>
            <p:ph type="body" sz="quarter" idx="45"/>
          </p:nvPr>
        </p:nvSpPr>
        <p:spPr>
          <a:xfrm>
            <a:off x="7358864" y="2732699"/>
            <a:ext cx="4230263"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49" name="Text Placeholder 48">
            <a:extLst>
              <a:ext uri="{FF2B5EF4-FFF2-40B4-BE49-F238E27FC236}">
                <a16:creationId xmlns:a16="http://schemas.microsoft.com/office/drawing/2014/main" id="{E7CD07FC-BEE5-C23C-D7A7-8ED39AC7E675}"/>
              </a:ext>
            </a:extLst>
          </p:cNvPr>
          <p:cNvSpPr>
            <a:spLocks noGrp="1"/>
          </p:cNvSpPr>
          <p:nvPr>
            <p:ph type="body" sz="quarter" idx="53" hasCustomPrompt="1"/>
          </p:nvPr>
        </p:nvSpPr>
        <p:spPr>
          <a:xfrm>
            <a:off x="12456585"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40" name="Text Placeholder 2">
            <a:extLst>
              <a:ext uri="{FF2B5EF4-FFF2-40B4-BE49-F238E27FC236}">
                <a16:creationId xmlns:a16="http://schemas.microsoft.com/office/drawing/2014/main" id="{B5A0C650-B2EC-1462-DD7F-EF336135C60B}"/>
              </a:ext>
            </a:extLst>
          </p:cNvPr>
          <p:cNvSpPr>
            <a:spLocks noGrp="1"/>
          </p:cNvSpPr>
          <p:nvPr>
            <p:ph type="body" sz="quarter" idx="46"/>
          </p:nvPr>
        </p:nvSpPr>
        <p:spPr>
          <a:xfrm>
            <a:off x="13152143" y="7467953"/>
            <a:ext cx="4230263" cy="1696061"/>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1" name="Text Placeholder 7">
            <a:extLst>
              <a:ext uri="{FF2B5EF4-FFF2-40B4-BE49-F238E27FC236}">
                <a16:creationId xmlns:a16="http://schemas.microsoft.com/office/drawing/2014/main" id="{76AA9E70-E993-385C-8939-6195974DEB48}"/>
              </a:ext>
            </a:extLst>
          </p:cNvPr>
          <p:cNvSpPr>
            <a:spLocks noGrp="1"/>
          </p:cNvSpPr>
          <p:nvPr>
            <p:ph type="body" sz="quarter" idx="47"/>
          </p:nvPr>
        </p:nvSpPr>
        <p:spPr>
          <a:xfrm>
            <a:off x="13152143" y="6584018"/>
            <a:ext cx="4230263"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54" name="Text Placeholder 7">
            <a:extLst>
              <a:ext uri="{FF2B5EF4-FFF2-40B4-BE49-F238E27FC236}">
                <a16:creationId xmlns:a16="http://schemas.microsoft.com/office/drawing/2014/main" id="{968F3835-9C63-EF19-32BD-25CE27F15DBC}"/>
              </a:ext>
            </a:extLst>
          </p:cNvPr>
          <p:cNvSpPr>
            <a:spLocks noGrp="1"/>
          </p:cNvSpPr>
          <p:nvPr>
            <p:ph type="body" sz="quarter" idx="54" hasCustomPrompt="1"/>
          </p:nvPr>
        </p:nvSpPr>
        <p:spPr>
          <a:xfrm>
            <a:off x="747944" y="5527736"/>
            <a:ext cx="2135054" cy="370982"/>
          </a:xfrm>
        </p:spPr>
        <p:txBody>
          <a:bodyPr anchor="ctr">
            <a:noAutofit/>
          </a:bodyPr>
          <a:lstStyle>
            <a:lvl1pPr algn="l">
              <a:lnSpc>
                <a:spcPct val="100000"/>
              </a:lnSpc>
              <a:spcBef>
                <a:spcPts val="0"/>
              </a:spcBef>
              <a:defRPr sz="2550">
                <a:solidFill>
                  <a:schemeClr val="tx1"/>
                </a:solidFill>
              </a:defRPr>
            </a:lvl1pPr>
          </a:lstStyle>
          <a:p>
            <a:pPr lvl="0"/>
            <a:r>
              <a:rPr lang="en-GB" dirty="0"/>
              <a:t>Milestone</a:t>
            </a:r>
          </a:p>
        </p:txBody>
      </p:sp>
      <p:sp>
        <p:nvSpPr>
          <p:cNvPr id="56" name="Text Placeholder 7">
            <a:extLst>
              <a:ext uri="{FF2B5EF4-FFF2-40B4-BE49-F238E27FC236}">
                <a16:creationId xmlns:a16="http://schemas.microsoft.com/office/drawing/2014/main" id="{6D393204-B169-7564-05A9-D4B6395A4C67}"/>
              </a:ext>
            </a:extLst>
          </p:cNvPr>
          <p:cNvSpPr>
            <a:spLocks noGrp="1"/>
          </p:cNvSpPr>
          <p:nvPr>
            <p:ph type="body" sz="quarter" idx="55" hasCustomPrompt="1"/>
          </p:nvPr>
        </p:nvSpPr>
        <p:spPr>
          <a:xfrm>
            <a:off x="12314524" y="5527736"/>
            <a:ext cx="2135054" cy="370982"/>
          </a:xfrm>
        </p:spPr>
        <p:txBody>
          <a:bodyPr anchor="ctr">
            <a:noAutofit/>
          </a:bodyPr>
          <a:lstStyle>
            <a:lvl1pPr algn="l">
              <a:lnSpc>
                <a:spcPct val="100000"/>
              </a:lnSpc>
              <a:spcBef>
                <a:spcPts val="0"/>
              </a:spcBef>
              <a:defRPr sz="2550">
                <a:solidFill>
                  <a:schemeClr val="tx1"/>
                </a:solidFill>
              </a:defRPr>
            </a:lvl1pPr>
          </a:lstStyle>
          <a:p>
            <a:pPr lvl="0"/>
            <a:r>
              <a:rPr lang="en-GB" dirty="0"/>
              <a:t>Milestone</a:t>
            </a:r>
          </a:p>
        </p:txBody>
      </p:sp>
      <p:sp>
        <p:nvSpPr>
          <p:cNvPr id="57" name="Text Placeholder 7">
            <a:extLst>
              <a:ext uri="{FF2B5EF4-FFF2-40B4-BE49-F238E27FC236}">
                <a16:creationId xmlns:a16="http://schemas.microsoft.com/office/drawing/2014/main" id="{B65B4364-2A6B-8EB7-227E-EFFD61F3A139}"/>
              </a:ext>
            </a:extLst>
          </p:cNvPr>
          <p:cNvSpPr>
            <a:spLocks noGrp="1"/>
          </p:cNvSpPr>
          <p:nvPr>
            <p:ph type="body" sz="quarter" idx="56" hasCustomPrompt="1"/>
          </p:nvPr>
        </p:nvSpPr>
        <p:spPr>
          <a:xfrm>
            <a:off x="6531235" y="6050988"/>
            <a:ext cx="2135054" cy="370982"/>
          </a:xfrm>
        </p:spPr>
        <p:txBody>
          <a:bodyPr anchor="ctr">
            <a:noAutofit/>
          </a:bodyPr>
          <a:lstStyle>
            <a:lvl1pPr algn="l">
              <a:lnSpc>
                <a:spcPct val="100000"/>
              </a:lnSpc>
              <a:spcBef>
                <a:spcPts val="0"/>
              </a:spcBef>
              <a:defRPr sz="2550">
                <a:solidFill>
                  <a:schemeClr val="tx1"/>
                </a:solidFill>
              </a:defRPr>
            </a:lvl1pPr>
          </a:lstStyle>
          <a:p>
            <a:pPr lvl="0"/>
            <a:r>
              <a:rPr lang="en-GB" dirty="0"/>
              <a:t>Milestone</a:t>
            </a:r>
          </a:p>
        </p:txBody>
      </p:sp>
    </p:spTree>
    <p:extLst>
      <p:ext uri="{BB962C8B-B14F-4D97-AF65-F5344CB8AC3E}">
        <p14:creationId xmlns:p14="http://schemas.microsoft.com/office/powerpoint/2010/main" val="436170753"/>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meline I60V2">
    <p:bg>
      <p:bgPr>
        <a:solidFill>
          <a:schemeClr val="bg1"/>
        </a:solidFill>
        <a:effectLst/>
      </p:bgPr>
    </p:bg>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9C165DBB-437B-30AE-1592-356DBF0F0AA9}"/>
              </a:ext>
            </a:extLst>
          </p:cNvPr>
          <p:cNvSpPr>
            <a:spLocks noGrp="1"/>
          </p:cNvSpPr>
          <p:nvPr>
            <p:ph type="body" sz="quarter" idx="50" hasCustomPrompt="1"/>
          </p:nvPr>
        </p:nvSpPr>
        <p:spPr>
          <a:xfrm flipV="1">
            <a:off x="5018049" y="5196161"/>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3" name="Freeform: Shape 2">
            <a:extLst>
              <a:ext uri="{FF2B5EF4-FFF2-40B4-BE49-F238E27FC236}">
                <a16:creationId xmlns:a16="http://schemas.microsoft.com/office/drawing/2014/main" id="{F3E5D277-4339-C4D1-A41A-BB7B87063406}"/>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4" name="Title 1">
            <a:extLst>
              <a:ext uri="{FF2B5EF4-FFF2-40B4-BE49-F238E27FC236}">
                <a16:creationId xmlns:a16="http://schemas.microsoft.com/office/drawing/2014/main" id="{C260620B-EC8A-78D9-76D4-E4DE28BCEDED}"/>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48" name="Text Placeholder 47">
            <a:extLst>
              <a:ext uri="{FF2B5EF4-FFF2-40B4-BE49-F238E27FC236}">
                <a16:creationId xmlns:a16="http://schemas.microsoft.com/office/drawing/2014/main" id="{43BF1845-C70F-D3A9-7F86-DD4539DA6801}"/>
              </a:ext>
            </a:extLst>
          </p:cNvPr>
          <p:cNvSpPr>
            <a:spLocks noGrp="1"/>
          </p:cNvSpPr>
          <p:nvPr>
            <p:ph type="body" sz="quarter" idx="52" hasCustomPrompt="1"/>
          </p:nvPr>
        </p:nvSpPr>
        <p:spPr>
          <a:xfrm>
            <a:off x="876300"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cxnSp>
        <p:nvCxnSpPr>
          <p:cNvPr id="9" name="Straight Connector 8">
            <a:extLst>
              <a:ext uri="{FF2B5EF4-FFF2-40B4-BE49-F238E27FC236}">
                <a16:creationId xmlns:a16="http://schemas.microsoft.com/office/drawing/2014/main" id="{CCD9C32B-94BC-820A-0BB0-3632D8B64185}"/>
              </a:ext>
            </a:extLst>
          </p:cNvPr>
          <p:cNvCxnSpPr>
            <a:cxnSpLocks/>
          </p:cNvCxnSpPr>
          <p:nvPr userDrawn="1"/>
        </p:nvCxnSpPr>
        <p:spPr>
          <a:xfrm>
            <a:off x="881063" y="5974853"/>
            <a:ext cx="1740693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D6C56DE8-B888-CF16-9037-81D79DF3294B}"/>
              </a:ext>
            </a:extLst>
          </p:cNvPr>
          <p:cNvSpPr>
            <a:spLocks noGrp="1"/>
          </p:cNvSpPr>
          <p:nvPr>
            <p:ph type="body" sz="quarter" idx="42"/>
          </p:nvPr>
        </p:nvSpPr>
        <p:spPr>
          <a:xfrm>
            <a:off x="1565585" y="7467953"/>
            <a:ext cx="3229556" cy="1696061"/>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6983499A-72B1-5BC3-FD8C-B9704ECFED19}"/>
              </a:ext>
            </a:extLst>
          </p:cNvPr>
          <p:cNvSpPr>
            <a:spLocks noGrp="1"/>
          </p:cNvSpPr>
          <p:nvPr>
            <p:ph type="body" sz="quarter" idx="43"/>
          </p:nvPr>
        </p:nvSpPr>
        <p:spPr>
          <a:xfrm>
            <a:off x="1565585" y="6584018"/>
            <a:ext cx="3229556"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37" name="Text Placeholder 2">
            <a:extLst>
              <a:ext uri="{FF2B5EF4-FFF2-40B4-BE49-F238E27FC236}">
                <a16:creationId xmlns:a16="http://schemas.microsoft.com/office/drawing/2014/main" id="{40FA32C2-ECB9-01C0-2085-0D6FE2A9C9A3}"/>
              </a:ext>
            </a:extLst>
          </p:cNvPr>
          <p:cNvSpPr>
            <a:spLocks noGrp="1"/>
          </p:cNvSpPr>
          <p:nvPr>
            <p:ph type="body" sz="quarter" idx="44"/>
          </p:nvPr>
        </p:nvSpPr>
        <p:spPr>
          <a:xfrm>
            <a:off x="5702572" y="3616634"/>
            <a:ext cx="3229556" cy="1696061"/>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7E5ECC16-C0BD-C38C-5F0F-9A984C32189D}"/>
              </a:ext>
            </a:extLst>
          </p:cNvPr>
          <p:cNvSpPr>
            <a:spLocks noGrp="1"/>
          </p:cNvSpPr>
          <p:nvPr>
            <p:ph type="body" sz="quarter" idx="45"/>
          </p:nvPr>
        </p:nvSpPr>
        <p:spPr>
          <a:xfrm>
            <a:off x="5702572" y="2732699"/>
            <a:ext cx="3229556"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49" name="Text Placeholder 48">
            <a:extLst>
              <a:ext uri="{FF2B5EF4-FFF2-40B4-BE49-F238E27FC236}">
                <a16:creationId xmlns:a16="http://schemas.microsoft.com/office/drawing/2014/main" id="{E7CD07FC-BEE5-C23C-D7A7-8ED39AC7E675}"/>
              </a:ext>
            </a:extLst>
          </p:cNvPr>
          <p:cNvSpPr>
            <a:spLocks noGrp="1"/>
          </p:cNvSpPr>
          <p:nvPr>
            <p:ph type="body" sz="quarter" idx="53" hasCustomPrompt="1"/>
          </p:nvPr>
        </p:nvSpPr>
        <p:spPr>
          <a:xfrm>
            <a:off x="9144000"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40" name="Text Placeholder 2">
            <a:extLst>
              <a:ext uri="{FF2B5EF4-FFF2-40B4-BE49-F238E27FC236}">
                <a16:creationId xmlns:a16="http://schemas.microsoft.com/office/drawing/2014/main" id="{B5A0C650-B2EC-1462-DD7F-EF336135C60B}"/>
              </a:ext>
            </a:extLst>
          </p:cNvPr>
          <p:cNvSpPr>
            <a:spLocks noGrp="1"/>
          </p:cNvSpPr>
          <p:nvPr>
            <p:ph type="body" sz="quarter" idx="46"/>
          </p:nvPr>
        </p:nvSpPr>
        <p:spPr>
          <a:xfrm>
            <a:off x="9839558" y="7467953"/>
            <a:ext cx="3229556" cy="1696061"/>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1" name="Text Placeholder 7">
            <a:extLst>
              <a:ext uri="{FF2B5EF4-FFF2-40B4-BE49-F238E27FC236}">
                <a16:creationId xmlns:a16="http://schemas.microsoft.com/office/drawing/2014/main" id="{76AA9E70-E993-385C-8939-6195974DEB48}"/>
              </a:ext>
            </a:extLst>
          </p:cNvPr>
          <p:cNvSpPr>
            <a:spLocks noGrp="1"/>
          </p:cNvSpPr>
          <p:nvPr>
            <p:ph type="body" sz="quarter" idx="47"/>
          </p:nvPr>
        </p:nvSpPr>
        <p:spPr>
          <a:xfrm>
            <a:off x="9839558" y="6584018"/>
            <a:ext cx="3229556"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47" name="Text Placeholder 46">
            <a:extLst>
              <a:ext uri="{FF2B5EF4-FFF2-40B4-BE49-F238E27FC236}">
                <a16:creationId xmlns:a16="http://schemas.microsoft.com/office/drawing/2014/main" id="{506A403F-1651-8AC4-7236-7BCD5B70207D}"/>
              </a:ext>
            </a:extLst>
          </p:cNvPr>
          <p:cNvSpPr>
            <a:spLocks noGrp="1"/>
          </p:cNvSpPr>
          <p:nvPr>
            <p:ph type="body" sz="quarter" idx="51" hasCustomPrompt="1"/>
          </p:nvPr>
        </p:nvSpPr>
        <p:spPr>
          <a:xfrm flipV="1">
            <a:off x="13277850" y="5196161"/>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43" name="Text Placeholder 2">
            <a:extLst>
              <a:ext uri="{FF2B5EF4-FFF2-40B4-BE49-F238E27FC236}">
                <a16:creationId xmlns:a16="http://schemas.microsoft.com/office/drawing/2014/main" id="{0528D71F-F463-1C75-3146-12A57AE60B1B}"/>
              </a:ext>
            </a:extLst>
          </p:cNvPr>
          <p:cNvSpPr>
            <a:spLocks noGrp="1"/>
          </p:cNvSpPr>
          <p:nvPr>
            <p:ph type="body" sz="quarter" idx="48"/>
          </p:nvPr>
        </p:nvSpPr>
        <p:spPr>
          <a:xfrm>
            <a:off x="13976545" y="3616634"/>
            <a:ext cx="3229556" cy="1696061"/>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4" name="Text Placeholder 7">
            <a:extLst>
              <a:ext uri="{FF2B5EF4-FFF2-40B4-BE49-F238E27FC236}">
                <a16:creationId xmlns:a16="http://schemas.microsoft.com/office/drawing/2014/main" id="{9574E517-0C7C-19C0-93A2-742DB2310880}"/>
              </a:ext>
            </a:extLst>
          </p:cNvPr>
          <p:cNvSpPr>
            <a:spLocks noGrp="1"/>
          </p:cNvSpPr>
          <p:nvPr>
            <p:ph type="body" sz="quarter" idx="49"/>
          </p:nvPr>
        </p:nvSpPr>
        <p:spPr>
          <a:xfrm>
            <a:off x="13976545" y="2732699"/>
            <a:ext cx="3229556"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54" name="Text Placeholder 7">
            <a:extLst>
              <a:ext uri="{FF2B5EF4-FFF2-40B4-BE49-F238E27FC236}">
                <a16:creationId xmlns:a16="http://schemas.microsoft.com/office/drawing/2014/main" id="{968F3835-9C63-EF19-32BD-25CE27F15DBC}"/>
              </a:ext>
            </a:extLst>
          </p:cNvPr>
          <p:cNvSpPr>
            <a:spLocks noGrp="1"/>
          </p:cNvSpPr>
          <p:nvPr>
            <p:ph type="body" sz="quarter" idx="54" hasCustomPrompt="1"/>
          </p:nvPr>
        </p:nvSpPr>
        <p:spPr>
          <a:xfrm>
            <a:off x="747944" y="5527736"/>
            <a:ext cx="2135054" cy="370982"/>
          </a:xfrm>
        </p:spPr>
        <p:txBody>
          <a:bodyPr anchor="ctr">
            <a:noAutofit/>
          </a:bodyPr>
          <a:lstStyle>
            <a:lvl1pPr algn="l">
              <a:lnSpc>
                <a:spcPct val="100000"/>
              </a:lnSpc>
              <a:spcBef>
                <a:spcPts val="0"/>
              </a:spcBef>
              <a:defRPr sz="2550">
                <a:solidFill>
                  <a:schemeClr val="tx1"/>
                </a:solidFill>
              </a:defRPr>
            </a:lvl1pPr>
          </a:lstStyle>
          <a:p>
            <a:pPr lvl="0"/>
            <a:r>
              <a:rPr lang="en-GB" dirty="0"/>
              <a:t>Milestone</a:t>
            </a:r>
          </a:p>
        </p:txBody>
      </p:sp>
      <p:sp>
        <p:nvSpPr>
          <p:cNvPr id="56" name="Text Placeholder 7">
            <a:extLst>
              <a:ext uri="{FF2B5EF4-FFF2-40B4-BE49-F238E27FC236}">
                <a16:creationId xmlns:a16="http://schemas.microsoft.com/office/drawing/2014/main" id="{6D393204-B169-7564-05A9-D4B6395A4C67}"/>
              </a:ext>
            </a:extLst>
          </p:cNvPr>
          <p:cNvSpPr>
            <a:spLocks noGrp="1"/>
          </p:cNvSpPr>
          <p:nvPr>
            <p:ph type="body" sz="quarter" idx="55" hasCustomPrompt="1"/>
          </p:nvPr>
        </p:nvSpPr>
        <p:spPr>
          <a:xfrm>
            <a:off x="9001939" y="5527736"/>
            <a:ext cx="2135054" cy="370982"/>
          </a:xfrm>
        </p:spPr>
        <p:txBody>
          <a:bodyPr anchor="ctr">
            <a:noAutofit/>
          </a:bodyPr>
          <a:lstStyle>
            <a:lvl1pPr algn="l">
              <a:lnSpc>
                <a:spcPct val="100000"/>
              </a:lnSpc>
              <a:spcBef>
                <a:spcPts val="0"/>
              </a:spcBef>
              <a:defRPr sz="2550">
                <a:solidFill>
                  <a:schemeClr val="tx1"/>
                </a:solidFill>
              </a:defRPr>
            </a:lvl1pPr>
          </a:lstStyle>
          <a:p>
            <a:pPr lvl="0"/>
            <a:r>
              <a:rPr lang="en-GB" dirty="0"/>
              <a:t>Milestone</a:t>
            </a:r>
          </a:p>
        </p:txBody>
      </p:sp>
      <p:sp>
        <p:nvSpPr>
          <p:cNvPr id="57" name="Text Placeholder 7">
            <a:extLst>
              <a:ext uri="{FF2B5EF4-FFF2-40B4-BE49-F238E27FC236}">
                <a16:creationId xmlns:a16="http://schemas.microsoft.com/office/drawing/2014/main" id="{B65B4364-2A6B-8EB7-227E-EFFD61F3A139}"/>
              </a:ext>
            </a:extLst>
          </p:cNvPr>
          <p:cNvSpPr>
            <a:spLocks noGrp="1"/>
          </p:cNvSpPr>
          <p:nvPr>
            <p:ph type="body" sz="quarter" idx="56" hasCustomPrompt="1"/>
          </p:nvPr>
        </p:nvSpPr>
        <p:spPr>
          <a:xfrm>
            <a:off x="4864604" y="6050988"/>
            <a:ext cx="2135054" cy="370982"/>
          </a:xfrm>
        </p:spPr>
        <p:txBody>
          <a:bodyPr anchor="ctr">
            <a:noAutofit/>
          </a:bodyPr>
          <a:lstStyle>
            <a:lvl1pPr algn="l">
              <a:lnSpc>
                <a:spcPct val="100000"/>
              </a:lnSpc>
              <a:spcBef>
                <a:spcPts val="0"/>
              </a:spcBef>
              <a:defRPr sz="2550">
                <a:solidFill>
                  <a:schemeClr val="tx1"/>
                </a:solidFill>
              </a:defRPr>
            </a:lvl1pPr>
          </a:lstStyle>
          <a:p>
            <a:pPr lvl="0"/>
            <a:r>
              <a:rPr lang="en-GB" dirty="0"/>
              <a:t>Milestone</a:t>
            </a:r>
          </a:p>
        </p:txBody>
      </p:sp>
      <p:sp>
        <p:nvSpPr>
          <p:cNvPr id="58" name="Text Placeholder 7">
            <a:extLst>
              <a:ext uri="{FF2B5EF4-FFF2-40B4-BE49-F238E27FC236}">
                <a16:creationId xmlns:a16="http://schemas.microsoft.com/office/drawing/2014/main" id="{456A4840-E555-4BD3-A5F3-EEB0AFC19F67}"/>
              </a:ext>
            </a:extLst>
          </p:cNvPr>
          <p:cNvSpPr>
            <a:spLocks noGrp="1"/>
          </p:cNvSpPr>
          <p:nvPr>
            <p:ph type="body" sz="quarter" idx="57" hasCustomPrompt="1"/>
          </p:nvPr>
        </p:nvSpPr>
        <p:spPr>
          <a:xfrm>
            <a:off x="13112092" y="6050988"/>
            <a:ext cx="2135054" cy="370982"/>
          </a:xfrm>
        </p:spPr>
        <p:txBody>
          <a:bodyPr anchor="ctr">
            <a:noAutofit/>
          </a:bodyPr>
          <a:lstStyle>
            <a:lvl1pPr algn="l">
              <a:lnSpc>
                <a:spcPct val="100000"/>
              </a:lnSpc>
              <a:spcBef>
                <a:spcPts val="0"/>
              </a:spcBef>
              <a:defRPr sz="2550">
                <a:solidFill>
                  <a:schemeClr val="tx1"/>
                </a:solidFill>
              </a:defRPr>
            </a:lvl1pPr>
          </a:lstStyle>
          <a:p>
            <a:pPr lvl="0"/>
            <a:r>
              <a:rPr lang="en-GB" dirty="0"/>
              <a:t>Milestone</a:t>
            </a:r>
          </a:p>
        </p:txBody>
      </p:sp>
    </p:spTree>
    <p:extLst>
      <p:ext uri="{BB962C8B-B14F-4D97-AF65-F5344CB8AC3E}">
        <p14:creationId xmlns:p14="http://schemas.microsoft.com/office/powerpoint/2010/main" val="105790929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meline I60V3">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3E5D277-4339-C4D1-A41A-BB7B87063406}"/>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4" name="Title 1">
            <a:extLst>
              <a:ext uri="{FF2B5EF4-FFF2-40B4-BE49-F238E27FC236}">
                <a16:creationId xmlns:a16="http://schemas.microsoft.com/office/drawing/2014/main" id="{C260620B-EC8A-78D9-76D4-E4DE28BCEDED}"/>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48" name="Text Placeholder 47">
            <a:extLst>
              <a:ext uri="{FF2B5EF4-FFF2-40B4-BE49-F238E27FC236}">
                <a16:creationId xmlns:a16="http://schemas.microsoft.com/office/drawing/2014/main" id="{43BF1845-C70F-D3A9-7F86-DD4539DA6801}"/>
              </a:ext>
            </a:extLst>
          </p:cNvPr>
          <p:cNvSpPr>
            <a:spLocks noGrp="1"/>
          </p:cNvSpPr>
          <p:nvPr>
            <p:ph type="body" sz="quarter" idx="52" hasCustomPrompt="1"/>
          </p:nvPr>
        </p:nvSpPr>
        <p:spPr>
          <a:xfrm>
            <a:off x="876300"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cxnSp>
        <p:nvCxnSpPr>
          <p:cNvPr id="9" name="Straight Connector 8">
            <a:extLst>
              <a:ext uri="{FF2B5EF4-FFF2-40B4-BE49-F238E27FC236}">
                <a16:creationId xmlns:a16="http://schemas.microsoft.com/office/drawing/2014/main" id="{CCD9C32B-94BC-820A-0BB0-3632D8B64185}"/>
              </a:ext>
            </a:extLst>
          </p:cNvPr>
          <p:cNvCxnSpPr>
            <a:cxnSpLocks/>
          </p:cNvCxnSpPr>
          <p:nvPr userDrawn="1"/>
        </p:nvCxnSpPr>
        <p:spPr>
          <a:xfrm>
            <a:off x="881063" y="5974853"/>
            <a:ext cx="1740693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D6C56DE8-B888-CF16-9037-81D79DF3294B}"/>
              </a:ext>
            </a:extLst>
          </p:cNvPr>
          <p:cNvSpPr>
            <a:spLocks noGrp="1"/>
          </p:cNvSpPr>
          <p:nvPr>
            <p:ph type="body" sz="quarter" idx="42"/>
          </p:nvPr>
        </p:nvSpPr>
        <p:spPr>
          <a:xfrm>
            <a:off x="1565585" y="7467953"/>
            <a:ext cx="3120716"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6983499A-72B1-5BC3-FD8C-B9704ECFED19}"/>
              </a:ext>
            </a:extLst>
          </p:cNvPr>
          <p:cNvSpPr>
            <a:spLocks noGrp="1"/>
          </p:cNvSpPr>
          <p:nvPr>
            <p:ph type="body" sz="quarter" idx="43"/>
          </p:nvPr>
        </p:nvSpPr>
        <p:spPr>
          <a:xfrm>
            <a:off x="1565585" y="6584018"/>
            <a:ext cx="3120716"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54" name="Text Placeholder 7">
            <a:extLst>
              <a:ext uri="{FF2B5EF4-FFF2-40B4-BE49-F238E27FC236}">
                <a16:creationId xmlns:a16="http://schemas.microsoft.com/office/drawing/2014/main" id="{968F3835-9C63-EF19-32BD-25CE27F15DBC}"/>
              </a:ext>
            </a:extLst>
          </p:cNvPr>
          <p:cNvSpPr>
            <a:spLocks noGrp="1"/>
          </p:cNvSpPr>
          <p:nvPr>
            <p:ph type="body" sz="quarter" idx="54" hasCustomPrompt="1"/>
          </p:nvPr>
        </p:nvSpPr>
        <p:spPr>
          <a:xfrm>
            <a:off x="747944" y="5527736"/>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
        <p:nvSpPr>
          <p:cNvPr id="19" name="Text Placeholder 47">
            <a:extLst>
              <a:ext uri="{FF2B5EF4-FFF2-40B4-BE49-F238E27FC236}">
                <a16:creationId xmlns:a16="http://schemas.microsoft.com/office/drawing/2014/main" id="{72E4454B-6912-4B12-82E3-98EF663FEDEF}"/>
              </a:ext>
            </a:extLst>
          </p:cNvPr>
          <p:cNvSpPr>
            <a:spLocks noGrp="1"/>
          </p:cNvSpPr>
          <p:nvPr>
            <p:ph type="body" sz="quarter" idx="55" hasCustomPrompt="1"/>
          </p:nvPr>
        </p:nvSpPr>
        <p:spPr>
          <a:xfrm flipV="1">
            <a:off x="4056459" y="5197503"/>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20" name="Text Placeholder 2">
            <a:extLst>
              <a:ext uri="{FF2B5EF4-FFF2-40B4-BE49-F238E27FC236}">
                <a16:creationId xmlns:a16="http://schemas.microsoft.com/office/drawing/2014/main" id="{04E2E80F-1B2F-88AE-C92E-79C258F3F488}"/>
              </a:ext>
            </a:extLst>
          </p:cNvPr>
          <p:cNvSpPr>
            <a:spLocks noGrp="1"/>
          </p:cNvSpPr>
          <p:nvPr>
            <p:ph type="body" sz="quarter" idx="56"/>
          </p:nvPr>
        </p:nvSpPr>
        <p:spPr>
          <a:xfrm>
            <a:off x="4745744" y="3613219"/>
            <a:ext cx="3120716"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1" name="Text Placeholder 7">
            <a:extLst>
              <a:ext uri="{FF2B5EF4-FFF2-40B4-BE49-F238E27FC236}">
                <a16:creationId xmlns:a16="http://schemas.microsoft.com/office/drawing/2014/main" id="{7FE20C2F-4314-0B5A-ED4E-4C05F43672A1}"/>
              </a:ext>
            </a:extLst>
          </p:cNvPr>
          <p:cNvSpPr>
            <a:spLocks noGrp="1"/>
          </p:cNvSpPr>
          <p:nvPr>
            <p:ph type="body" sz="quarter" idx="57"/>
          </p:nvPr>
        </p:nvSpPr>
        <p:spPr>
          <a:xfrm>
            <a:off x="4745744" y="2729283"/>
            <a:ext cx="3120716"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22" name="Text Placeholder 7">
            <a:extLst>
              <a:ext uri="{FF2B5EF4-FFF2-40B4-BE49-F238E27FC236}">
                <a16:creationId xmlns:a16="http://schemas.microsoft.com/office/drawing/2014/main" id="{D5FD22D6-439E-1D09-A92E-183CE574EAE2}"/>
              </a:ext>
            </a:extLst>
          </p:cNvPr>
          <p:cNvSpPr>
            <a:spLocks noGrp="1"/>
          </p:cNvSpPr>
          <p:nvPr>
            <p:ph type="body" sz="quarter" idx="58" hasCustomPrompt="1"/>
          </p:nvPr>
        </p:nvSpPr>
        <p:spPr>
          <a:xfrm>
            <a:off x="3928103" y="6044753"/>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
        <p:nvSpPr>
          <p:cNvPr id="23" name="Text Placeholder 47">
            <a:extLst>
              <a:ext uri="{FF2B5EF4-FFF2-40B4-BE49-F238E27FC236}">
                <a16:creationId xmlns:a16="http://schemas.microsoft.com/office/drawing/2014/main" id="{31AD4637-A7BB-6FF9-EC20-D1847BBBF339}"/>
              </a:ext>
            </a:extLst>
          </p:cNvPr>
          <p:cNvSpPr>
            <a:spLocks noGrp="1"/>
          </p:cNvSpPr>
          <p:nvPr>
            <p:ph type="body" sz="quarter" idx="59" hasCustomPrompt="1"/>
          </p:nvPr>
        </p:nvSpPr>
        <p:spPr>
          <a:xfrm>
            <a:off x="7236618"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24" name="Text Placeholder 2">
            <a:extLst>
              <a:ext uri="{FF2B5EF4-FFF2-40B4-BE49-F238E27FC236}">
                <a16:creationId xmlns:a16="http://schemas.microsoft.com/office/drawing/2014/main" id="{C064D0D6-096B-838B-DB46-50B30F03DE48}"/>
              </a:ext>
            </a:extLst>
          </p:cNvPr>
          <p:cNvSpPr>
            <a:spLocks noGrp="1"/>
          </p:cNvSpPr>
          <p:nvPr>
            <p:ph type="body" sz="quarter" idx="60"/>
          </p:nvPr>
        </p:nvSpPr>
        <p:spPr>
          <a:xfrm>
            <a:off x="7925903" y="7467953"/>
            <a:ext cx="3120716"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5" name="Text Placeholder 7">
            <a:extLst>
              <a:ext uri="{FF2B5EF4-FFF2-40B4-BE49-F238E27FC236}">
                <a16:creationId xmlns:a16="http://schemas.microsoft.com/office/drawing/2014/main" id="{282F753F-FF5D-0450-A281-ED3C7B55DB3E}"/>
              </a:ext>
            </a:extLst>
          </p:cNvPr>
          <p:cNvSpPr>
            <a:spLocks noGrp="1"/>
          </p:cNvSpPr>
          <p:nvPr>
            <p:ph type="body" sz="quarter" idx="61"/>
          </p:nvPr>
        </p:nvSpPr>
        <p:spPr>
          <a:xfrm>
            <a:off x="7925903" y="6584018"/>
            <a:ext cx="3120716"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26" name="Text Placeholder 7">
            <a:extLst>
              <a:ext uri="{FF2B5EF4-FFF2-40B4-BE49-F238E27FC236}">
                <a16:creationId xmlns:a16="http://schemas.microsoft.com/office/drawing/2014/main" id="{4F49E5AA-B8A9-1718-2831-23C48850A374}"/>
              </a:ext>
            </a:extLst>
          </p:cNvPr>
          <p:cNvSpPr>
            <a:spLocks noGrp="1"/>
          </p:cNvSpPr>
          <p:nvPr>
            <p:ph type="body" sz="quarter" idx="62" hasCustomPrompt="1"/>
          </p:nvPr>
        </p:nvSpPr>
        <p:spPr>
          <a:xfrm>
            <a:off x="7108262" y="5527736"/>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
        <p:nvSpPr>
          <p:cNvPr id="27" name="Text Placeholder 47">
            <a:extLst>
              <a:ext uri="{FF2B5EF4-FFF2-40B4-BE49-F238E27FC236}">
                <a16:creationId xmlns:a16="http://schemas.microsoft.com/office/drawing/2014/main" id="{093F9A11-8B4B-FB2B-BB7D-14D314A70981}"/>
              </a:ext>
            </a:extLst>
          </p:cNvPr>
          <p:cNvSpPr>
            <a:spLocks noGrp="1"/>
          </p:cNvSpPr>
          <p:nvPr>
            <p:ph type="body" sz="quarter" idx="63" hasCustomPrompt="1"/>
          </p:nvPr>
        </p:nvSpPr>
        <p:spPr>
          <a:xfrm flipV="1">
            <a:off x="10416777" y="5197503"/>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28" name="Text Placeholder 2">
            <a:extLst>
              <a:ext uri="{FF2B5EF4-FFF2-40B4-BE49-F238E27FC236}">
                <a16:creationId xmlns:a16="http://schemas.microsoft.com/office/drawing/2014/main" id="{DA662180-FDF9-FEA4-9C7C-480184E3C296}"/>
              </a:ext>
            </a:extLst>
          </p:cNvPr>
          <p:cNvSpPr>
            <a:spLocks noGrp="1"/>
          </p:cNvSpPr>
          <p:nvPr>
            <p:ph type="body" sz="quarter" idx="64"/>
          </p:nvPr>
        </p:nvSpPr>
        <p:spPr>
          <a:xfrm>
            <a:off x="11106062" y="3613219"/>
            <a:ext cx="3120716"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9" name="Text Placeholder 7">
            <a:extLst>
              <a:ext uri="{FF2B5EF4-FFF2-40B4-BE49-F238E27FC236}">
                <a16:creationId xmlns:a16="http://schemas.microsoft.com/office/drawing/2014/main" id="{B903A240-654B-31E0-F63D-80BD104BB6A1}"/>
              </a:ext>
            </a:extLst>
          </p:cNvPr>
          <p:cNvSpPr>
            <a:spLocks noGrp="1"/>
          </p:cNvSpPr>
          <p:nvPr>
            <p:ph type="body" sz="quarter" idx="65"/>
          </p:nvPr>
        </p:nvSpPr>
        <p:spPr>
          <a:xfrm>
            <a:off x="11106062" y="2729283"/>
            <a:ext cx="3120716"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30" name="Text Placeholder 7">
            <a:extLst>
              <a:ext uri="{FF2B5EF4-FFF2-40B4-BE49-F238E27FC236}">
                <a16:creationId xmlns:a16="http://schemas.microsoft.com/office/drawing/2014/main" id="{E08FDC21-966C-C46C-B522-AD5DFCE594B2}"/>
              </a:ext>
            </a:extLst>
          </p:cNvPr>
          <p:cNvSpPr>
            <a:spLocks noGrp="1"/>
          </p:cNvSpPr>
          <p:nvPr>
            <p:ph type="body" sz="quarter" idx="66" hasCustomPrompt="1"/>
          </p:nvPr>
        </p:nvSpPr>
        <p:spPr>
          <a:xfrm>
            <a:off x="10288421" y="6044753"/>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
        <p:nvSpPr>
          <p:cNvPr id="31" name="Text Placeholder 47">
            <a:extLst>
              <a:ext uri="{FF2B5EF4-FFF2-40B4-BE49-F238E27FC236}">
                <a16:creationId xmlns:a16="http://schemas.microsoft.com/office/drawing/2014/main" id="{893A8C3D-17B0-8FD8-654E-AA3F93471A8A}"/>
              </a:ext>
            </a:extLst>
          </p:cNvPr>
          <p:cNvSpPr>
            <a:spLocks noGrp="1"/>
          </p:cNvSpPr>
          <p:nvPr>
            <p:ph type="body" sz="quarter" idx="67" hasCustomPrompt="1"/>
          </p:nvPr>
        </p:nvSpPr>
        <p:spPr>
          <a:xfrm>
            <a:off x="13596938"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32" name="Text Placeholder 2">
            <a:extLst>
              <a:ext uri="{FF2B5EF4-FFF2-40B4-BE49-F238E27FC236}">
                <a16:creationId xmlns:a16="http://schemas.microsoft.com/office/drawing/2014/main" id="{502647E7-BA95-36DF-70DA-6CCD76FCD05C}"/>
              </a:ext>
            </a:extLst>
          </p:cNvPr>
          <p:cNvSpPr>
            <a:spLocks noGrp="1"/>
          </p:cNvSpPr>
          <p:nvPr>
            <p:ph type="body" sz="quarter" idx="68"/>
          </p:nvPr>
        </p:nvSpPr>
        <p:spPr>
          <a:xfrm>
            <a:off x="14286223" y="7467953"/>
            <a:ext cx="3120716"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3" name="Text Placeholder 7">
            <a:extLst>
              <a:ext uri="{FF2B5EF4-FFF2-40B4-BE49-F238E27FC236}">
                <a16:creationId xmlns:a16="http://schemas.microsoft.com/office/drawing/2014/main" id="{5CDBA108-0FB1-0060-40A8-967116B79801}"/>
              </a:ext>
            </a:extLst>
          </p:cNvPr>
          <p:cNvSpPr>
            <a:spLocks noGrp="1"/>
          </p:cNvSpPr>
          <p:nvPr>
            <p:ph type="body" sz="quarter" idx="69"/>
          </p:nvPr>
        </p:nvSpPr>
        <p:spPr>
          <a:xfrm>
            <a:off x="14286223" y="6584018"/>
            <a:ext cx="3120716"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34" name="Text Placeholder 7">
            <a:extLst>
              <a:ext uri="{FF2B5EF4-FFF2-40B4-BE49-F238E27FC236}">
                <a16:creationId xmlns:a16="http://schemas.microsoft.com/office/drawing/2014/main" id="{85182D71-A88A-F6D5-89B8-5AF7B6911798}"/>
              </a:ext>
            </a:extLst>
          </p:cNvPr>
          <p:cNvSpPr>
            <a:spLocks noGrp="1"/>
          </p:cNvSpPr>
          <p:nvPr>
            <p:ph type="body" sz="quarter" idx="70" hasCustomPrompt="1"/>
          </p:nvPr>
        </p:nvSpPr>
        <p:spPr>
          <a:xfrm>
            <a:off x="13468582" y="5527736"/>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Tree>
    <p:extLst>
      <p:ext uri="{BB962C8B-B14F-4D97-AF65-F5344CB8AC3E}">
        <p14:creationId xmlns:p14="http://schemas.microsoft.com/office/powerpoint/2010/main" val="2159028270"/>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meline I60V4">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3E5D277-4339-C4D1-A41A-BB7B87063406}"/>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4" name="Title 1">
            <a:extLst>
              <a:ext uri="{FF2B5EF4-FFF2-40B4-BE49-F238E27FC236}">
                <a16:creationId xmlns:a16="http://schemas.microsoft.com/office/drawing/2014/main" id="{C260620B-EC8A-78D9-76D4-E4DE28BCEDED}"/>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48" name="Text Placeholder 47">
            <a:extLst>
              <a:ext uri="{FF2B5EF4-FFF2-40B4-BE49-F238E27FC236}">
                <a16:creationId xmlns:a16="http://schemas.microsoft.com/office/drawing/2014/main" id="{43BF1845-C70F-D3A9-7F86-DD4539DA6801}"/>
              </a:ext>
            </a:extLst>
          </p:cNvPr>
          <p:cNvSpPr>
            <a:spLocks noGrp="1"/>
          </p:cNvSpPr>
          <p:nvPr>
            <p:ph type="body" sz="quarter" idx="52" hasCustomPrompt="1"/>
          </p:nvPr>
        </p:nvSpPr>
        <p:spPr>
          <a:xfrm>
            <a:off x="876300"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cxnSp>
        <p:nvCxnSpPr>
          <p:cNvPr id="9" name="Straight Connector 8">
            <a:extLst>
              <a:ext uri="{FF2B5EF4-FFF2-40B4-BE49-F238E27FC236}">
                <a16:creationId xmlns:a16="http://schemas.microsoft.com/office/drawing/2014/main" id="{CCD9C32B-94BC-820A-0BB0-3632D8B64185}"/>
              </a:ext>
            </a:extLst>
          </p:cNvPr>
          <p:cNvCxnSpPr>
            <a:cxnSpLocks/>
          </p:cNvCxnSpPr>
          <p:nvPr userDrawn="1"/>
        </p:nvCxnSpPr>
        <p:spPr>
          <a:xfrm>
            <a:off x="881063" y="5974853"/>
            <a:ext cx="1740693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Text Placeholder 2">
            <a:extLst>
              <a:ext uri="{FF2B5EF4-FFF2-40B4-BE49-F238E27FC236}">
                <a16:creationId xmlns:a16="http://schemas.microsoft.com/office/drawing/2014/main" id="{D6C56DE8-B888-CF16-9037-81D79DF3294B}"/>
              </a:ext>
            </a:extLst>
          </p:cNvPr>
          <p:cNvSpPr>
            <a:spLocks noGrp="1"/>
          </p:cNvSpPr>
          <p:nvPr>
            <p:ph type="body" sz="quarter" idx="42"/>
          </p:nvPr>
        </p:nvSpPr>
        <p:spPr>
          <a:xfrm>
            <a:off x="1565586" y="7467953"/>
            <a:ext cx="2462283"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6983499A-72B1-5BC3-FD8C-B9704ECFED19}"/>
              </a:ext>
            </a:extLst>
          </p:cNvPr>
          <p:cNvSpPr>
            <a:spLocks noGrp="1"/>
          </p:cNvSpPr>
          <p:nvPr>
            <p:ph type="body" sz="quarter" idx="43"/>
          </p:nvPr>
        </p:nvSpPr>
        <p:spPr>
          <a:xfrm>
            <a:off x="1565586" y="6584018"/>
            <a:ext cx="2462283"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54" name="Text Placeholder 7">
            <a:extLst>
              <a:ext uri="{FF2B5EF4-FFF2-40B4-BE49-F238E27FC236}">
                <a16:creationId xmlns:a16="http://schemas.microsoft.com/office/drawing/2014/main" id="{968F3835-9C63-EF19-32BD-25CE27F15DBC}"/>
              </a:ext>
            </a:extLst>
          </p:cNvPr>
          <p:cNvSpPr>
            <a:spLocks noGrp="1"/>
          </p:cNvSpPr>
          <p:nvPr>
            <p:ph type="body" sz="quarter" idx="54" hasCustomPrompt="1"/>
          </p:nvPr>
        </p:nvSpPr>
        <p:spPr>
          <a:xfrm>
            <a:off x="747944" y="5527736"/>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
        <p:nvSpPr>
          <p:cNvPr id="2" name="Text Placeholder 47">
            <a:extLst>
              <a:ext uri="{FF2B5EF4-FFF2-40B4-BE49-F238E27FC236}">
                <a16:creationId xmlns:a16="http://schemas.microsoft.com/office/drawing/2014/main" id="{EB5770D7-7030-FB7F-94E7-5AF4EAD5E798}"/>
              </a:ext>
            </a:extLst>
          </p:cNvPr>
          <p:cNvSpPr>
            <a:spLocks noGrp="1"/>
          </p:cNvSpPr>
          <p:nvPr>
            <p:ph type="body" sz="quarter" idx="55" hasCustomPrompt="1"/>
          </p:nvPr>
        </p:nvSpPr>
        <p:spPr>
          <a:xfrm flipV="1">
            <a:off x="3552114" y="5196162"/>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5" name="Text Placeholder 2">
            <a:extLst>
              <a:ext uri="{FF2B5EF4-FFF2-40B4-BE49-F238E27FC236}">
                <a16:creationId xmlns:a16="http://schemas.microsoft.com/office/drawing/2014/main" id="{E18CFAF6-66DD-C2A4-47C9-F2DA9576B276}"/>
              </a:ext>
            </a:extLst>
          </p:cNvPr>
          <p:cNvSpPr>
            <a:spLocks noGrp="1"/>
          </p:cNvSpPr>
          <p:nvPr>
            <p:ph type="body" sz="quarter" idx="56"/>
          </p:nvPr>
        </p:nvSpPr>
        <p:spPr>
          <a:xfrm>
            <a:off x="4241400" y="3608186"/>
            <a:ext cx="2462283"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CC8E716D-90B8-CA11-6A5A-143DCA473AD2}"/>
              </a:ext>
            </a:extLst>
          </p:cNvPr>
          <p:cNvSpPr>
            <a:spLocks noGrp="1"/>
          </p:cNvSpPr>
          <p:nvPr>
            <p:ph type="body" sz="quarter" idx="57"/>
          </p:nvPr>
        </p:nvSpPr>
        <p:spPr>
          <a:xfrm>
            <a:off x="4241400" y="2724251"/>
            <a:ext cx="2462283"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7" name="Text Placeholder 7">
            <a:extLst>
              <a:ext uri="{FF2B5EF4-FFF2-40B4-BE49-F238E27FC236}">
                <a16:creationId xmlns:a16="http://schemas.microsoft.com/office/drawing/2014/main" id="{B14899CB-C957-6674-D467-C21BF65C33F2}"/>
              </a:ext>
            </a:extLst>
          </p:cNvPr>
          <p:cNvSpPr>
            <a:spLocks noGrp="1"/>
          </p:cNvSpPr>
          <p:nvPr>
            <p:ph type="body" sz="quarter" idx="58" hasCustomPrompt="1"/>
          </p:nvPr>
        </p:nvSpPr>
        <p:spPr>
          <a:xfrm>
            <a:off x="3380140" y="6056936"/>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
        <p:nvSpPr>
          <p:cNvPr id="8" name="Text Placeholder 47">
            <a:extLst>
              <a:ext uri="{FF2B5EF4-FFF2-40B4-BE49-F238E27FC236}">
                <a16:creationId xmlns:a16="http://schemas.microsoft.com/office/drawing/2014/main" id="{BD41D12A-BB8F-2D7A-39B6-B956CB4E7462}"/>
              </a:ext>
            </a:extLst>
          </p:cNvPr>
          <p:cNvSpPr>
            <a:spLocks noGrp="1"/>
          </p:cNvSpPr>
          <p:nvPr>
            <p:ph type="body" sz="quarter" idx="59" hasCustomPrompt="1"/>
          </p:nvPr>
        </p:nvSpPr>
        <p:spPr>
          <a:xfrm>
            <a:off x="6227928"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10" name="Text Placeholder 2">
            <a:extLst>
              <a:ext uri="{FF2B5EF4-FFF2-40B4-BE49-F238E27FC236}">
                <a16:creationId xmlns:a16="http://schemas.microsoft.com/office/drawing/2014/main" id="{EED16348-6A2B-F326-B6FC-52949BADA30A}"/>
              </a:ext>
            </a:extLst>
          </p:cNvPr>
          <p:cNvSpPr>
            <a:spLocks noGrp="1"/>
          </p:cNvSpPr>
          <p:nvPr>
            <p:ph type="body" sz="quarter" idx="60"/>
          </p:nvPr>
        </p:nvSpPr>
        <p:spPr>
          <a:xfrm>
            <a:off x="6917214" y="7467953"/>
            <a:ext cx="2462283"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0CB5E748-88DA-972A-7E23-B4081D3EA6AD}"/>
              </a:ext>
            </a:extLst>
          </p:cNvPr>
          <p:cNvSpPr>
            <a:spLocks noGrp="1"/>
          </p:cNvSpPr>
          <p:nvPr>
            <p:ph type="body" sz="quarter" idx="61"/>
          </p:nvPr>
        </p:nvSpPr>
        <p:spPr>
          <a:xfrm>
            <a:off x="6917214" y="6584018"/>
            <a:ext cx="2462283"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14" name="Text Placeholder 7">
            <a:extLst>
              <a:ext uri="{FF2B5EF4-FFF2-40B4-BE49-F238E27FC236}">
                <a16:creationId xmlns:a16="http://schemas.microsoft.com/office/drawing/2014/main" id="{01102CDA-8A47-A8AC-BDA5-9F04B92148D0}"/>
              </a:ext>
            </a:extLst>
          </p:cNvPr>
          <p:cNvSpPr>
            <a:spLocks noGrp="1"/>
          </p:cNvSpPr>
          <p:nvPr>
            <p:ph type="body" sz="quarter" idx="62" hasCustomPrompt="1"/>
          </p:nvPr>
        </p:nvSpPr>
        <p:spPr>
          <a:xfrm>
            <a:off x="6099572" y="5527736"/>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
        <p:nvSpPr>
          <p:cNvPr id="15" name="Text Placeholder 47">
            <a:extLst>
              <a:ext uri="{FF2B5EF4-FFF2-40B4-BE49-F238E27FC236}">
                <a16:creationId xmlns:a16="http://schemas.microsoft.com/office/drawing/2014/main" id="{55594443-EB92-E0D5-F3E2-C880EE3795A9}"/>
              </a:ext>
            </a:extLst>
          </p:cNvPr>
          <p:cNvSpPr>
            <a:spLocks noGrp="1"/>
          </p:cNvSpPr>
          <p:nvPr>
            <p:ph type="body" sz="quarter" idx="63" hasCustomPrompt="1"/>
          </p:nvPr>
        </p:nvSpPr>
        <p:spPr>
          <a:xfrm flipV="1">
            <a:off x="8903742" y="5196162"/>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16" name="Text Placeholder 2">
            <a:extLst>
              <a:ext uri="{FF2B5EF4-FFF2-40B4-BE49-F238E27FC236}">
                <a16:creationId xmlns:a16="http://schemas.microsoft.com/office/drawing/2014/main" id="{07106273-4D98-50DB-6C77-B7D5A9960CA7}"/>
              </a:ext>
            </a:extLst>
          </p:cNvPr>
          <p:cNvSpPr>
            <a:spLocks noGrp="1"/>
          </p:cNvSpPr>
          <p:nvPr>
            <p:ph type="body" sz="quarter" idx="64"/>
          </p:nvPr>
        </p:nvSpPr>
        <p:spPr>
          <a:xfrm>
            <a:off x="9593028" y="3608186"/>
            <a:ext cx="2462283"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1E12DE1-CF11-5D63-7424-D0188B97872A}"/>
              </a:ext>
            </a:extLst>
          </p:cNvPr>
          <p:cNvSpPr>
            <a:spLocks noGrp="1"/>
          </p:cNvSpPr>
          <p:nvPr>
            <p:ph type="body" sz="quarter" idx="65"/>
          </p:nvPr>
        </p:nvSpPr>
        <p:spPr>
          <a:xfrm>
            <a:off x="9593028" y="2724251"/>
            <a:ext cx="2462283"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18" name="Text Placeholder 7">
            <a:extLst>
              <a:ext uri="{FF2B5EF4-FFF2-40B4-BE49-F238E27FC236}">
                <a16:creationId xmlns:a16="http://schemas.microsoft.com/office/drawing/2014/main" id="{DEB378B8-1872-6DE6-2E68-7792A86B5368}"/>
              </a:ext>
            </a:extLst>
          </p:cNvPr>
          <p:cNvSpPr>
            <a:spLocks noGrp="1"/>
          </p:cNvSpPr>
          <p:nvPr>
            <p:ph type="body" sz="quarter" idx="66" hasCustomPrompt="1"/>
          </p:nvPr>
        </p:nvSpPr>
        <p:spPr>
          <a:xfrm>
            <a:off x="8731768" y="6056936"/>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
        <p:nvSpPr>
          <p:cNvPr id="35" name="Text Placeholder 47">
            <a:extLst>
              <a:ext uri="{FF2B5EF4-FFF2-40B4-BE49-F238E27FC236}">
                <a16:creationId xmlns:a16="http://schemas.microsoft.com/office/drawing/2014/main" id="{09B0A2E9-7DFC-A403-67B9-2849667B3518}"/>
              </a:ext>
            </a:extLst>
          </p:cNvPr>
          <p:cNvSpPr>
            <a:spLocks noGrp="1"/>
          </p:cNvSpPr>
          <p:nvPr>
            <p:ph type="body" sz="quarter" idx="67" hasCustomPrompt="1"/>
          </p:nvPr>
        </p:nvSpPr>
        <p:spPr>
          <a:xfrm>
            <a:off x="11579556" y="5975747"/>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36" name="Text Placeholder 2">
            <a:extLst>
              <a:ext uri="{FF2B5EF4-FFF2-40B4-BE49-F238E27FC236}">
                <a16:creationId xmlns:a16="http://schemas.microsoft.com/office/drawing/2014/main" id="{2728E5DA-F7D5-4638-C6A4-89A4B637BC67}"/>
              </a:ext>
            </a:extLst>
          </p:cNvPr>
          <p:cNvSpPr>
            <a:spLocks noGrp="1"/>
          </p:cNvSpPr>
          <p:nvPr>
            <p:ph type="body" sz="quarter" idx="68"/>
          </p:nvPr>
        </p:nvSpPr>
        <p:spPr>
          <a:xfrm>
            <a:off x="12268842" y="7467953"/>
            <a:ext cx="2462283"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1F680311-A7D4-BA9E-B8A3-3C0E2D35F4DD}"/>
              </a:ext>
            </a:extLst>
          </p:cNvPr>
          <p:cNvSpPr>
            <a:spLocks noGrp="1"/>
          </p:cNvSpPr>
          <p:nvPr>
            <p:ph type="body" sz="quarter" idx="69"/>
          </p:nvPr>
        </p:nvSpPr>
        <p:spPr>
          <a:xfrm>
            <a:off x="12268842" y="6584018"/>
            <a:ext cx="2462283"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38" name="Text Placeholder 7">
            <a:extLst>
              <a:ext uri="{FF2B5EF4-FFF2-40B4-BE49-F238E27FC236}">
                <a16:creationId xmlns:a16="http://schemas.microsoft.com/office/drawing/2014/main" id="{BF5ED435-4225-B01A-8661-4A55A282FA9A}"/>
              </a:ext>
            </a:extLst>
          </p:cNvPr>
          <p:cNvSpPr>
            <a:spLocks noGrp="1"/>
          </p:cNvSpPr>
          <p:nvPr>
            <p:ph type="body" sz="quarter" idx="70" hasCustomPrompt="1"/>
          </p:nvPr>
        </p:nvSpPr>
        <p:spPr>
          <a:xfrm>
            <a:off x="11451200" y="5527736"/>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
        <p:nvSpPr>
          <p:cNvPr id="39" name="Text Placeholder 47">
            <a:extLst>
              <a:ext uri="{FF2B5EF4-FFF2-40B4-BE49-F238E27FC236}">
                <a16:creationId xmlns:a16="http://schemas.microsoft.com/office/drawing/2014/main" id="{3DB161CE-460D-3343-DC31-E64C1B932C43}"/>
              </a:ext>
            </a:extLst>
          </p:cNvPr>
          <p:cNvSpPr>
            <a:spLocks noGrp="1"/>
          </p:cNvSpPr>
          <p:nvPr>
            <p:ph type="body" sz="quarter" idx="71" hasCustomPrompt="1"/>
          </p:nvPr>
        </p:nvSpPr>
        <p:spPr>
          <a:xfrm flipV="1">
            <a:off x="14255369" y="5196162"/>
            <a:ext cx="777798" cy="777798"/>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40" name="Text Placeholder 2">
            <a:extLst>
              <a:ext uri="{FF2B5EF4-FFF2-40B4-BE49-F238E27FC236}">
                <a16:creationId xmlns:a16="http://schemas.microsoft.com/office/drawing/2014/main" id="{0759DE18-144A-8D7C-1A17-991B5BBE1924}"/>
              </a:ext>
            </a:extLst>
          </p:cNvPr>
          <p:cNvSpPr>
            <a:spLocks noGrp="1"/>
          </p:cNvSpPr>
          <p:nvPr>
            <p:ph type="body" sz="quarter" idx="72"/>
          </p:nvPr>
        </p:nvSpPr>
        <p:spPr>
          <a:xfrm>
            <a:off x="14944655" y="3608186"/>
            <a:ext cx="2462283" cy="1696061"/>
          </a:xfrm>
        </p:spPr>
        <p:txBody>
          <a:bodyPr>
            <a:noAutofit/>
          </a:bodyPr>
          <a:lstStyle>
            <a:lvl1pPr algn="l">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1" name="Text Placeholder 7">
            <a:extLst>
              <a:ext uri="{FF2B5EF4-FFF2-40B4-BE49-F238E27FC236}">
                <a16:creationId xmlns:a16="http://schemas.microsoft.com/office/drawing/2014/main" id="{48E68E70-1ECB-BC50-8395-F9DDC4B2544E}"/>
              </a:ext>
            </a:extLst>
          </p:cNvPr>
          <p:cNvSpPr>
            <a:spLocks noGrp="1"/>
          </p:cNvSpPr>
          <p:nvPr>
            <p:ph type="body" sz="quarter" idx="73"/>
          </p:nvPr>
        </p:nvSpPr>
        <p:spPr>
          <a:xfrm>
            <a:off x="14944655" y="2724251"/>
            <a:ext cx="2462283" cy="832580"/>
          </a:xfrm>
        </p:spPr>
        <p:txBody>
          <a:bodyPr anchor="ctr">
            <a:noAutofit/>
          </a:bodyPr>
          <a:lstStyle>
            <a:lvl1pPr algn="l">
              <a:lnSpc>
                <a:spcPct val="100000"/>
              </a:lnSpc>
              <a:spcBef>
                <a:spcPts val="0"/>
              </a:spcBef>
              <a:defRPr sz="2100">
                <a:solidFill>
                  <a:schemeClr val="tx1"/>
                </a:solidFill>
              </a:defRPr>
            </a:lvl1pPr>
          </a:lstStyle>
          <a:p>
            <a:pPr lvl="0"/>
            <a:r>
              <a:rPr lang="en-GB" dirty="0"/>
              <a:t>Click to edit Master text styles</a:t>
            </a:r>
          </a:p>
        </p:txBody>
      </p:sp>
      <p:sp>
        <p:nvSpPr>
          <p:cNvPr id="42" name="Text Placeholder 7">
            <a:extLst>
              <a:ext uri="{FF2B5EF4-FFF2-40B4-BE49-F238E27FC236}">
                <a16:creationId xmlns:a16="http://schemas.microsoft.com/office/drawing/2014/main" id="{A2A35910-E2BE-4554-252D-E74C9A812460}"/>
              </a:ext>
            </a:extLst>
          </p:cNvPr>
          <p:cNvSpPr>
            <a:spLocks noGrp="1"/>
          </p:cNvSpPr>
          <p:nvPr>
            <p:ph type="body" sz="quarter" idx="74" hasCustomPrompt="1"/>
          </p:nvPr>
        </p:nvSpPr>
        <p:spPr>
          <a:xfrm>
            <a:off x="14083394" y="6056936"/>
            <a:ext cx="2135054" cy="370982"/>
          </a:xfrm>
        </p:spPr>
        <p:txBody>
          <a:bodyPr anchor="ctr">
            <a:noAutofit/>
          </a:bodyPr>
          <a:lstStyle>
            <a:lvl1pPr algn="l">
              <a:lnSpc>
                <a:spcPct val="100000"/>
              </a:lnSpc>
              <a:spcBef>
                <a:spcPts val="0"/>
              </a:spcBef>
              <a:defRPr sz="1950">
                <a:solidFill>
                  <a:schemeClr val="tx1"/>
                </a:solidFill>
              </a:defRPr>
            </a:lvl1pPr>
          </a:lstStyle>
          <a:p>
            <a:pPr lvl="0"/>
            <a:r>
              <a:rPr lang="en-GB" dirty="0"/>
              <a:t>Milestone</a:t>
            </a:r>
          </a:p>
        </p:txBody>
      </p:sp>
    </p:spTree>
    <p:extLst>
      <p:ext uri="{BB962C8B-B14F-4D97-AF65-F5344CB8AC3E}">
        <p14:creationId xmlns:p14="http://schemas.microsoft.com/office/powerpoint/2010/main" val="33850612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meline I60V5">
    <p:bg>
      <p:bgPr>
        <a:solidFill>
          <a:schemeClr val="bg1"/>
        </a:solidFill>
        <a:effectLst/>
      </p:bgPr>
    </p:bg>
    <p:spTree>
      <p:nvGrpSpPr>
        <p:cNvPr id="1" name=""/>
        <p:cNvGrpSpPr/>
        <p:nvPr/>
      </p:nvGrpSpPr>
      <p:grpSpPr>
        <a:xfrm>
          <a:off x="0" y="0"/>
          <a:ext cx="0" cy="0"/>
          <a:chOff x="0" y="0"/>
          <a:chExt cx="0" cy="0"/>
        </a:xfrm>
      </p:grpSpPr>
      <p:sp>
        <p:nvSpPr>
          <p:cNvPr id="46" name="Text Placeholder 45">
            <a:extLst>
              <a:ext uri="{FF2B5EF4-FFF2-40B4-BE49-F238E27FC236}">
                <a16:creationId xmlns:a16="http://schemas.microsoft.com/office/drawing/2014/main" id="{9C165DBB-437B-30AE-1592-356DBF0F0AA9}"/>
              </a:ext>
            </a:extLst>
          </p:cNvPr>
          <p:cNvSpPr>
            <a:spLocks noGrp="1"/>
          </p:cNvSpPr>
          <p:nvPr>
            <p:ph type="body" sz="quarter" idx="50" hasCustomPrompt="1"/>
          </p:nvPr>
        </p:nvSpPr>
        <p:spPr>
          <a:xfrm rot="8120955" flipV="1">
            <a:off x="8990124" y="6629564"/>
            <a:ext cx="327069" cy="327069"/>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3" name="Freeform: Shape 2">
            <a:extLst>
              <a:ext uri="{FF2B5EF4-FFF2-40B4-BE49-F238E27FC236}">
                <a16:creationId xmlns:a16="http://schemas.microsoft.com/office/drawing/2014/main" id="{F3E5D277-4339-C4D1-A41A-BB7B87063406}"/>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4" name="Title 1">
            <a:extLst>
              <a:ext uri="{FF2B5EF4-FFF2-40B4-BE49-F238E27FC236}">
                <a16:creationId xmlns:a16="http://schemas.microsoft.com/office/drawing/2014/main" id="{C260620B-EC8A-78D9-76D4-E4DE28BCEDED}"/>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48" name="Text Placeholder 47">
            <a:extLst>
              <a:ext uri="{FF2B5EF4-FFF2-40B4-BE49-F238E27FC236}">
                <a16:creationId xmlns:a16="http://schemas.microsoft.com/office/drawing/2014/main" id="{43BF1845-C70F-D3A9-7F86-DD4539DA6801}"/>
              </a:ext>
            </a:extLst>
          </p:cNvPr>
          <p:cNvSpPr>
            <a:spLocks noGrp="1"/>
          </p:cNvSpPr>
          <p:nvPr>
            <p:ph type="body" sz="quarter" idx="52" hasCustomPrompt="1"/>
          </p:nvPr>
        </p:nvSpPr>
        <p:spPr>
          <a:xfrm rot="13552398">
            <a:off x="7028408" y="5080911"/>
            <a:ext cx="327069" cy="327069"/>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11" name="Text Placeholder 2">
            <a:extLst>
              <a:ext uri="{FF2B5EF4-FFF2-40B4-BE49-F238E27FC236}">
                <a16:creationId xmlns:a16="http://schemas.microsoft.com/office/drawing/2014/main" id="{D6C56DE8-B888-CF16-9037-81D79DF3294B}"/>
              </a:ext>
            </a:extLst>
          </p:cNvPr>
          <p:cNvSpPr>
            <a:spLocks noGrp="1"/>
          </p:cNvSpPr>
          <p:nvPr>
            <p:ph type="body" sz="quarter" idx="42"/>
          </p:nvPr>
        </p:nvSpPr>
        <p:spPr>
          <a:xfrm>
            <a:off x="1877030" y="3881228"/>
            <a:ext cx="4230263" cy="1262273"/>
          </a:xfrm>
        </p:spPr>
        <p:txBody>
          <a:bodyPr>
            <a:noAutofit/>
          </a:bodyPr>
          <a:lstStyle>
            <a:lvl1pPr algn="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6983499A-72B1-5BC3-FD8C-B9704ECFED19}"/>
              </a:ext>
            </a:extLst>
          </p:cNvPr>
          <p:cNvSpPr>
            <a:spLocks noGrp="1"/>
          </p:cNvSpPr>
          <p:nvPr>
            <p:ph type="body" sz="quarter" idx="43"/>
          </p:nvPr>
        </p:nvSpPr>
        <p:spPr>
          <a:xfrm>
            <a:off x="1877030" y="2997293"/>
            <a:ext cx="4230263" cy="832580"/>
          </a:xfrm>
        </p:spPr>
        <p:txBody>
          <a:bodyPr anchor="ctr">
            <a:noAutofit/>
          </a:bodyPr>
          <a:lstStyle>
            <a:lvl1pPr algn="r">
              <a:lnSpc>
                <a:spcPct val="100000"/>
              </a:lnSpc>
              <a:spcBef>
                <a:spcPts val="0"/>
              </a:spcBef>
              <a:defRPr sz="2700">
                <a:solidFill>
                  <a:schemeClr val="tx1"/>
                </a:solidFill>
              </a:defRPr>
            </a:lvl1pPr>
          </a:lstStyle>
          <a:p>
            <a:pPr lvl="0"/>
            <a:r>
              <a:rPr lang="en-GB" dirty="0"/>
              <a:t>Click to edit Master text styles</a:t>
            </a:r>
          </a:p>
        </p:txBody>
      </p:sp>
      <p:sp>
        <p:nvSpPr>
          <p:cNvPr id="37" name="Text Placeholder 2">
            <a:extLst>
              <a:ext uri="{FF2B5EF4-FFF2-40B4-BE49-F238E27FC236}">
                <a16:creationId xmlns:a16="http://schemas.microsoft.com/office/drawing/2014/main" id="{40FA32C2-ECB9-01C0-2085-0D6FE2A9C9A3}"/>
              </a:ext>
            </a:extLst>
          </p:cNvPr>
          <p:cNvSpPr>
            <a:spLocks noGrp="1"/>
          </p:cNvSpPr>
          <p:nvPr>
            <p:ph type="body" sz="quarter" idx="44"/>
          </p:nvPr>
        </p:nvSpPr>
        <p:spPr>
          <a:xfrm>
            <a:off x="7028869" y="8146777"/>
            <a:ext cx="4230263" cy="1262273"/>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7E5ECC16-C0BD-C38C-5F0F-9A984C32189D}"/>
              </a:ext>
            </a:extLst>
          </p:cNvPr>
          <p:cNvSpPr>
            <a:spLocks noGrp="1"/>
          </p:cNvSpPr>
          <p:nvPr>
            <p:ph type="body" sz="quarter" idx="45"/>
          </p:nvPr>
        </p:nvSpPr>
        <p:spPr>
          <a:xfrm>
            <a:off x="7028869" y="7262842"/>
            <a:ext cx="4230263" cy="83258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 styles</a:t>
            </a:r>
          </a:p>
        </p:txBody>
      </p:sp>
      <p:sp>
        <p:nvSpPr>
          <p:cNvPr id="49" name="Text Placeholder 48">
            <a:extLst>
              <a:ext uri="{FF2B5EF4-FFF2-40B4-BE49-F238E27FC236}">
                <a16:creationId xmlns:a16="http://schemas.microsoft.com/office/drawing/2014/main" id="{E7CD07FC-BEE5-C23C-D7A7-8ED39AC7E675}"/>
              </a:ext>
            </a:extLst>
          </p:cNvPr>
          <p:cNvSpPr>
            <a:spLocks noGrp="1"/>
          </p:cNvSpPr>
          <p:nvPr>
            <p:ph type="body" sz="quarter" idx="53" hasCustomPrompt="1"/>
          </p:nvPr>
        </p:nvSpPr>
        <p:spPr>
          <a:xfrm rot="13416059">
            <a:off x="10951842" y="5080062"/>
            <a:ext cx="327069" cy="327069"/>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40" name="Text Placeholder 2">
            <a:extLst>
              <a:ext uri="{FF2B5EF4-FFF2-40B4-BE49-F238E27FC236}">
                <a16:creationId xmlns:a16="http://schemas.microsoft.com/office/drawing/2014/main" id="{B5A0C650-B2EC-1462-DD7F-EF336135C60B}"/>
              </a:ext>
            </a:extLst>
          </p:cNvPr>
          <p:cNvSpPr>
            <a:spLocks noGrp="1"/>
          </p:cNvSpPr>
          <p:nvPr>
            <p:ph type="body" sz="quarter" idx="46"/>
          </p:nvPr>
        </p:nvSpPr>
        <p:spPr>
          <a:xfrm>
            <a:off x="12168188" y="3881228"/>
            <a:ext cx="4230263" cy="1262273"/>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1" name="Text Placeholder 7">
            <a:extLst>
              <a:ext uri="{FF2B5EF4-FFF2-40B4-BE49-F238E27FC236}">
                <a16:creationId xmlns:a16="http://schemas.microsoft.com/office/drawing/2014/main" id="{76AA9E70-E993-385C-8939-6195974DEB48}"/>
              </a:ext>
            </a:extLst>
          </p:cNvPr>
          <p:cNvSpPr>
            <a:spLocks noGrp="1"/>
          </p:cNvSpPr>
          <p:nvPr>
            <p:ph type="body" sz="quarter" idx="47"/>
          </p:nvPr>
        </p:nvSpPr>
        <p:spPr>
          <a:xfrm>
            <a:off x="12168188" y="2997293"/>
            <a:ext cx="4230263"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54" name="Text Placeholder 7">
            <a:extLst>
              <a:ext uri="{FF2B5EF4-FFF2-40B4-BE49-F238E27FC236}">
                <a16:creationId xmlns:a16="http://schemas.microsoft.com/office/drawing/2014/main" id="{968F3835-9C63-EF19-32BD-25CE27F15DBC}"/>
              </a:ext>
            </a:extLst>
          </p:cNvPr>
          <p:cNvSpPr>
            <a:spLocks noGrp="1"/>
          </p:cNvSpPr>
          <p:nvPr>
            <p:ph type="body" sz="quarter" idx="54" hasCustomPrompt="1"/>
          </p:nvPr>
        </p:nvSpPr>
        <p:spPr>
          <a:xfrm>
            <a:off x="6277393" y="5832338"/>
            <a:ext cx="1815815" cy="370982"/>
          </a:xfrm>
        </p:spPr>
        <p:txBody>
          <a:bodyPr anchor="ctr">
            <a:noAutofit/>
          </a:bodyPr>
          <a:lstStyle>
            <a:lvl1pPr algn="ctr">
              <a:lnSpc>
                <a:spcPct val="100000"/>
              </a:lnSpc>
              <a:spcBef>
                <a:spcPts val="0"/>
              </a:spcBef>
              <a:defRPr sz="2550">
                <a:solidFill>
                  <a:schemeClr val="tx1"/>
                </a:solidFill>
              </a:defRPr>
            </a:lvl1pPr>
          </a:lstStyle>
          <a:p>
            <a:pPr lvl="0"/>
            <a:r>
              <a:rPr lang="en-GB" dirty="0"/>
              <a:t>Milestone</a:t>
            </a:r>
          </a:p>
        </p:txBody>
      </p:sp>
      <p:sp>
        <p:nvSpPr>
          <p:cNvPr id="56" name="Text Placeholder 7">
            <a:extLst>
              <a:ext uri="{FF2B5EF4-FFF2-40B4-BE49-F238E27FC236}">
                <a16:creationId xmlns:a16="http://schemas.microsoft.com/office/drawing/2014/main" id="{6D393204-B169-7564-05A9-D4B6395A4C67}"/>
              </a:ext>
            </a:extLst>
          </p:cNvPr>
          <p:cNvSpPr>
            <a:spLocks noGrp="1"/>
          </p:cNvSpPr>
          <p:nvPr>
            <p:ph type="body" sz="quarter" idx="55" hasCustomPrompt="1"/>
          </p:nvPr>
        </p:nvSpPr>
        <p:spPr>
          <a:xfrm>
            <a:off x="10207468" y="5832338"/>
            <a:ext cx="1815815" cy="370982"/>
          </a:xfrm>
        </p:spPr>
        <p:txBody>
          <a:bodyPr anchor="ctr">
            <a:noAutofit/>
          </a:bodyPr>
          <a:lstStyle>
            <a:lvl1pPr algn="ctr">
              <a:lnSpc>
                <a:spcPct val="100000"/>
              </a:lnSpc>
              <a:spcBef>
                <a:spcPts val="0"/>
              </a:spcBef>
              <a:defRPr sz="2550">
                <a:solidFill>
                  <a:schemeClr val="tx1"/>
                </a:solidFill>
              </a:defRPr>
            </a:lvl1pPr>
          </a:lstStyle>
          <a:p>
            <a:pPr lvl="0"/>
            <a:r>
              <a:rPr lang="en-GB" dirty="0"/>
              <a:t>Milestone</a:t>
            </a:r>
          </a:p>
        </p:txBody>
      </p:sp>
      <p:sp>
        <p:nvSpPr>
          <p:cNvPr id="57" name="Text Placeholder 7">
            <a:extLst>
              <a:ext uri="{FF2B5EF4-FFF2-40B4-BE49-F238E27FC236}">
                <a16:creationId xmlns:a16="http://schemas.microsoft.com/office/drawing/2014/main" id="{B65B4364-2A6B-8EB7-227E-EFFD61F3A139}"/>
              </a:ext>
            </a:extLst>
          </p:cNvPr>
          <p:cNvSpPr>
            <a:spLocks noGrp="1"/>
          </p:cNvSpPr>
          <p:nvPr>
            <p:ph type="body" sz="quarter" idx="56" hasCustomPrompt="1"/>
          </p:nvPr>
        </p:nvSpPr>
        <p:spPr>
          <a:xfrm>
            <a:off x="8242430" y="5832338"/>
            <a:ext cx="1815815" cy="370982"/>
          </a:xfrm>
        </p:spPr>
        <p:txBody>
          <a:bodyPr anchor="ctr">
            <a:noAutofit/>
          </a:bodyPr>
          <a:lstStyle>
            <a:lvl1pPr algn="ctr">
              <a:lnSpc>
                <a:spcPct val="100000"/>
              </a:lnSpc>
              <a:spcBef>
                <a:spcPts val="0"/>
              </a:spcBef>
              <a:defRPr sz="2550">
                <a:solidFill>
                  <a:schemeClr val="tx1"/>
                </a:solidFill>
              </a:defRPr>
            </a:lvl1pPr>
          </a:lstStyle>
          <a:p>
            <a:pPr lvl="0"/>
            <a:r>
              <a:rPr lang="en-GB" dirty="0"/>
              <a:t>Milestone</a:t>
            </a:r>
          </a:p>
        </p:txBody>
      </p:sp>
      <p:grpSp>
        <p:nvGrpSpPr>
          <p:cNvPr id="2" name="Group 1">
            <a:extLst>
              <a:ext uri="{FF2B5EF4-FFF2-40B4-BE49-F238E27FC236}">
                <a16:creationId xmlns:a16="http://schemas.microsoft.com/office/drawing/2014/main" id="{085E363E-30FF-5A7B-91E6-966360EDCCA0}"/>
              </a:ext>
            </a:extLst>
          </p:cNvPr>
          <p:cNvGrpSpPr/>
          <p:nvPr userDrawn="1"/>
        </p:nvGrpSpPr>
        <p:grpSpPr>
          <a:xfrm>
            <a:off x="6211083" y="5036970"/>
            <a:ext cx="5885151" cy="1961718"/>
            <a:chOff x="4134283" y="2771991"/>
            <a:chExt cx="3923434" cy="1307812"/>
          </a:xfrm>
        </p:grpSpPr>
        <p:grpSp>
          <p:nvGrpSpPr>
            <p:cNvPr id="5" name="Group 4">
              <a:extLst>
                <a:ext uri="{FF2B5EF4-FFF2-40B4-BE49-F238E27FC236}">
                  <a16:creationId xmlns:a16="http://schemas.microsoft.com/office/drawing/2014/main" id="{1655A560-79FA-9DFA-662D-AEA7E7264036}"/>
                </a:ext>
              </a:extLst>
            </p:cNvPr>
            <p:cNvGrpSpPr/>
            <p:nvPr userDrawn="1"/>
          </p:nvGrpSpPr>
          <p:grpSpPr>
            <a:xfrm>
              <a:off x="4134283" y="2771991"/>
              <a:ext cx="3923434" cy="1307812"/>
              <a:chOff x="4134283" y="2768888"/>
              <a:chExt cx="3923434" cy="1307812"/>
            </a:xfrm>
          </p:grpSpPr>
          <p:sp>
            <p:nvSpPr>
              <p:cNvPr id="12" name="Arc 47">
                <a:extLst>
                  <a:ext uri="{FF2B5EF4-FFF2-40B4-BE49-F238E27FC236}">
                    <a16:creationId xmlns:a16="http://schemas.microsoft.com/office/drawing/2014/main" id="{39CE4BAD-DE6C-CAFA-1164-8E2FB2227B2D}"/>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4" name="Arc 48">
                <a:extLst>
                  <a:ext uri="{FF2B5EF4-FFF2-40B4-BE49-F238E27FC236}">
                    <a16:creationId xmlns:a16="http://schemas.microsoft.com/office/drawing/2014/main" id="{F28CDAB7-1062-5EA4-2B2A-E594871F9FB6}"/>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5" name="Arc 49">
                <a:extLst>
                  <a:ext uri="{FF2B5EF4-FFF2-40B4-BE49-F238E27FC236}">
                    <a16:creationId xmlns:a16="http://schemas.microsoft.com/office/drawing/2014/main" id="{BE2A6CC0-75C3-C14E-9653-1D7771BAD68A}"/>
                  </a:ext>
                </a:extLst>
              </p:cNvPr>
              <p:cNvSpPr/>
              <p:nvPr userDrawn="1"/>
            </p:nvSpPr>
            <p:spPr>
              <a:xfrm>
                <a:off x="6749906"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grpSp>
        <p:grpSp>
          <p:nvGrpSpPr>
            <p:cNvPr id="6" name="Group 5">
              <a:extLst>
                <a:ext uri="{FF2B5EF4-FFF2-40B4-BE49-F238E27FC236}">
                  <a16:creationId xmlns:a16="http://schemas.microsoft.com/office/drawing/2014/main" id="{6D8762CC-FB9F-8742-2804-02B85682DF56}"/>
                </a:ext>
              </a:extLst>
            </p:cNvPr>
            <p:cNvGrpSpPr/>
            <p:nvPr userDrawn="1"/>
          </p:nvGrpSpPr>
          <p:grpSpPr>
            <a:xfrm>
              <a:off x="4134283" y="2771991"/>
              <a:ext cx="3923434" cy="1307812"/>
              <a:chOff x="4134283" y="2775094"/>
              <a:chExt cx="3923434" cy="1307812"/>
            </a:xfrm>
          </p:grpSpPr>
          <p:sp>
            <p:nvSpPr>
              <p:cNvPr id="7" name="Arc 6">
                <a:extLst>
                  <a:ext uri="{FF2B5EF4-FFF2-40B4-BE49-F238E27FC236}">
                    <a16:creationId xmlns:a16="http://schemas.microsoft.com/office/drawing/2014/main" id="{CAC42FC9-7CCC-6102-E695-BFF579449705}"/>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8" name="Arc 7">
                <a:extLst>
                  <a:ext uri="{FF2B5EF4-FFF2-40B4-BE49-F238E27FC236}">
                    <a16:creationId xmlns:a16="http://schemas.microsoft.com/office/drawing/2014/main" id="{7EBC49F0-0073-DCFD-2E21-B28F8A8EB464}"/>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0" name="Arc 9">
                <a:extLst>
                  <a:ext uri="{FF2B5EF4-FFF2-40B4-BE49-F238E27FC236}">
                    <a16:creationId xmlns:a16="http://schemas.microsoft.com/office/drawing/2014/main" id="{D4215F2B-762E-F873-05A4-30533BAC5FDB}"/>
                  </a:ext>
                </a:extLst>
              </p:cNvPr>
              <p:cNvSpPr/>
              <p:nvPr userDrawn="1"/>
            </p:nvSpPr>
            <p:spPr>
              <a:xfrm>
                <a:off x="6749906"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grpSp>
      </p:grpSp>
    </p:spTree>
    <p:extLst>
      <p:ext uri="{BB962C8B-B14F-4D97-AF65-F5344CB8AC3E}">
        <p14:creationId xmlns:p14="http://schemas.microsoft.com/office/powerpoint/2010/main" val="384177281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meline I60V6">
    <p:bg>
      <p:bgPr>
        <a:solidFill>
          <a:schemeClr val="bg1"/>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194EFD-51CD-04DF-9DC4-2E1565747CF7}"/>
              </a:ext>
            </a:extLst>
          </p:cNvPr>
          <p:cNvGrpSpPr/>
          <p:nvPr userDrawn="1"/>
        </p:nvGrpSpPr>
        <p:grpSpPr>
          <a:xfrm>
            <a:off x="5220567" y="5036970"/>
            <a:ext cx="7846866" cy="1961718"/>
            <a:chOff x="4134283" y="3357980"/>
            <a:chExt cx="5231244" cy="1307812"/>
          </a:xfrm>
        </p:grpSpPr>
        <p:grpSp>
          <p:nvGrpSpPr>
            <p:cNvPr id="5" name="Group 4">
              <a:extLst>
                <a:ext uri="{FF2B5EF4-FFF2-40B4-BE49-F238E27FC236}">
                  <a16:creationId xmlns:a16="http://schemas.microsoft.com/office/drawing/2014/main" id="{A75EFAE7-DB06-590C-9B1F-3C4020FBBA4E}"/>
                </a:ext>
              </a:extLst>
            </p:cNvPr>
            <p:cNvGrpSpPr/>
            <p:nvPr userDrawn="1"/>
          </p:nvGrpSpPr>
          <p:grpSpPr>
            <a:xfrm>
              <a:off x="6749905" y="3357980"/>
              <a:ext cx="2615622" cy="1307812"/>
              <a:chOff x="4134283" y="2768888"/>
              <a:chExt cx="2615622" cy="1307812"/>
            </a:xfrm>
          </p:grpSpPr>
          <p:sp>
            <p:nvSpPr>
              <p:cNvPr id="18" name="Arc 47">
                <a:extLst>
                  <a:ext uri="{FF2B5EF4-FFF2-40B4-BE49-F238E27FC236}">
                    <a16:creationId xmlns:a16="http://schemas.microsoft.com/office/drawing/2014/main" id="{35BE7105-69DC-81F2-1524-E35F4D68B4AD}"/>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9" name="Arc 48">
                <a:extLst>
                  <a:ext uri="{FF2B5EF4-FFF2-40B4-BE49-F238E27FC236}">
                    <a16:creationId xmlns:a16="http://schemas.microsoft.com/office/drawing/2014/main" id="{62C56C6A-A0F4-3614-F6BF-B3E91D255059}"/>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grpSp>
        <p:grpSp>
          <p:nvGrpSpPr>
            <p:cNvPr id="6" name="Group 5">
              <a:extLst>
                <a:ext uri="{FF2B5EF4-FFF2-40B4-BE49-F238E27FC236}">
                  <a16:creationId xmlns:a16="http://schemas.microsoft.com/office/drawing/2014/main" id="{DCF09AD7-4182-F9E1-8DF2-94B868DA5D60}"/>
                </a:ext>
              </a:extLst>
            </p:cNvPr>
            <p:cNvGrpSpPr/>
            <p:nvPr userDrawn="1"/>
          </p:nvGrpSpPr>
          <p:grpSpPr>
            <a:xfrm>
              <a:off x="4134283" y="3357980"/>
              <a:ext cx="2615622" cy="1307812"/>
              <a:chOff x="4134283" y="2768888"/>
              <a:chExt cx="2615622" cy="1307812"/>
            </a:xfrm>
          </p:grpSpPr>
          <p:sp>
            <p:nvSpPr>
              <p:cNvPr id="16" name="Arc 47">
                <a:extLst>
                  <a:ext uri="{FF2B5EF4-FFF2-40B4-BE49-F238E27FC236}">
                    <a16:creationId xmlns:a16="http://schemas.microsoft.com/office/drawing/2014/main" id="{C2F66580-81E0-F7E6-9EFF-D043EBAB60EA}"/>
                  </a:ext>
                </a:extLst>
              </p:cNvPr>
              <p:cNvSpPr/>
              <p:nvPr userDrawn="1"/>
            </p:nvSpPr>
            <p:spPr>
              <a:xfrm>
                <a:off x="4134283"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7" name="Arc 48">
                <a:extLst>
                  <a:ext uri="{FF2B5EF4-FFF2-40B4-BE49-F238E27FC236}">
                    <a16:creationId xmlns:a16="http://schemas.microsoft.com/office/drawing/2014/main" id="{9AD3684B-90DA-5C9E-04D7-65AC4A30AD06}"/>
                  </a:ext>
                </a:extLst>
              </p:cNvPr>
              <p:cNvSpPr/>
              <p:nvPr userDrawn="1"/>
            </p:nvSpPr>
            <p:spPr>
              <a:xfrm flipV="1">
                <a:off x="5442094" y="2768888"/>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grpSp>
        <p:grpSp>
          <p:nvGrpSpPr>
            <p:cNvPr id="7" name="Group 6">
              <a:extLst>
                <a:ext uri="{FF2B5EF4-FFF2-40B4-BE49-F238E27FC236}">
                  <a16:creationId xmlns:a16="http://schemas.microsoft.com/office/drawing/2014/main" id="{E36FDD18-C443-DB82-05C7-50C98B98F96B}"/>
                </a:ext>
              </a:extLst>
            </p:cNvPr>
            <p:cNvGrpSpPr/>
            <p:nvPr userDrawn="1"/>
          </p:nvGrpSpPr>
          <p:grpSpPr>
            <a:xfrm>
              <a:off x="4134283" y="3357980"/>
              <a:ext cx="2615622" cy="1307812"/>
              <a:chOff x="4134283" y="2775094"/>
              <a:chExt cx="2615622" cy="1307812"/>
            </a:xfrm>
          </p:grpSpPr>
          <p:sp>
            <p:nvSpPr>
              <p:cNvPr id="14" name="Arc 13">
                <a:extLst>
                  <a:ext uri="{FF2B5EF4-FFF2-40B4-BE49-F238E27FC236}">
                    <a16:creationId xmlns:a16="http://schemas.microsoft.com/office/drawing/2014/main" id="{22D18510-49A1-9BC9-8562-8CD9B056800D}"/>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5" name="Arc 14">
                <a:extLst>
                  <a:ext uri="{FF2B5EF4-FFF2-40B4-BE49-F238E27FC236}">
                    <a16:creationId xmlns:a16="http://schemas.microsoft.com/office/drawing/2014/main" id="{D04AEF53-C452-CFAE-15C9-74DED72A0778}"/>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grpSp>
        <p:grpSp>
          <p:nvGrpSpPr>
            <p:cNvPr id="8" name="Group 7">
              <a:extLst>
                <a:ext uri="{FF2B5EF4-FFF2-40B4-BE49-F238E27FC236}">
                  <a16:creationId xmlns:a16="http://schemas.microsoft.com/office/drawing/2014/main" id="{0092B98D-965D-A9EE-4BFC-66378B793777}"/>
                </a:ext>
              </a:extLst>
            </p:cNvPr>
            <p:cNvGrpSpPr/>
            <p:nvPr userDrawn="1"/>
          </p:nvGrpSpPr>
          <p:grpSpPr>
            <a:xfrm>
              <a:off x="6749905" y="3357980"/>
              <a:ext cx="2615622" cy="1307812"/>
              <a:chOff x="4134283" y="2775094"/>
              <a:chExt cx="2615622" cy="1307812"/>
            </a:xfrm>
          </p:grpSpPr>
          <p:sp>
            <p:nvSpPr>
              <p:cNvPr id="10" name="Arc 9">
                <a:extLst>
                  <a:ext uri="{FF2B5EF4-FFF2-40B4-BE49-F238E27FC236}">
                    <a16:creationId xmlns:a16="http://schemas.microsoft.com/office/drawing/2014/main" id="{E92C5BF4-C1C3-7AA4-309A-54C394B15F20}"/>
                  </a:ext>
                </a:extLst>
              </p:cNvPr>
              <p:cNvSpPr/>
              <p:nvPr userDrawn="1"/>
            </p:nvSpPr>
            <p:spPr>
              <a:xfrm>
                <a:off x="4134283" y="2775094"/>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2" name="Arc 11">
                <a:extLst>
                  <a:ext uri="{FF2B5EF4-FFF2-40B4-BE49-F238E27FC236}">
                    <a16:creationId xmlns:a16="http://schemas.microsoft.com/office/drawing/2014/main" id="{B32B98DB-6201-9437-4AD2-B674552EFC3F}"/>
                  </a:ext>
                </a:extLst>
              </p:cNvPr>
              <p:cNvSpPr/>
              <p:nvPr userDrawn="1"/>
            </p:nvSpPr>
            <p:spPr>
              <a:xfrm flipV="1">
                <a:off x="5442094" y="2775094"/>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grpSp>
      </p:grpSp>
      <p:sp>
        <p:nvSpPr>
          <p:cNvPr id="46" name="Text Placeholder 45">
            <a:extLst>
              <a:ext uri="{FF2B5EF4-FFF2-40B4-BE49-F238E27FC236}">
                <a16:creationId xmlns:a16="http://schemas.microsoft.com/office/drawing/2014/main" id="{9C165DBB-437B-30AE-1592-356DBF0F0AA9}"/>
              </a:ext>
            </a:extLst>
          </p:cNvPr>
          <p:cNvSpPr>
            <a:spLocks noGrp="1" noChangeAspect="1"/>
          </p:cNvSpPr>
          <p:nvPr>
            <p:ph type="body" sz="quarter" idx="50" hasCustomPrompt="1"/>
          </p:nvPr>
        </p:nvSpPr>
        <p:spPr>
          <a:xfrm rot="8077340" flipV="1">
            <a:off x="7998443" y="6624855"/>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3" name="Freeform: Shape 2">
            <a:extLst>
              <a:ext uri="{FF2B5EF4-FFF2-40B4-BE49-F238E27FC236}">
                <a16:creationId xmlns:a16="http://schemas.microsoft.com/office/drawing/2014/main" id="{F3E5D277-4339-C4D1-A41A-BB7B87063406}"/>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4" name="Title 1">
            <a:extLst>
              <a:ext uri="{FF2B5EF4-FFF2-40B4-BE49-F238E27FC236}">
                <a16:creationId xmlns:a16="http://schemas.microsoft.com/office/drawing/2014/main" id="{C260620B-EC8A-78D9-76D4-E4DE28BCEDED}"/>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48" name="Text Placeholder 47">
            <a:extLst>
              <a:ext uri="{FF2B5EF4-FFF2-40B4-BE49-F238E27FC236}">
                <a16:creationId xmlns:a16="http://schemas.microsoft.com/office/drawing/2014/main" id="{43BF1845-C70F-D3A9-7F86-DD4539DA6801}"/>
              </a:ext>
            </a:extLst>
          </p:cNvPr>
          <p:cNvSpPr>
            <a:spLocks noGrp="1" noChangeAspect="1"/>
          </p:cNvSpPr>
          <p:nvPr>
            <p:ph type="body" sz="quarter" idx="52" hasCustomPrompt="1"/>
          </p:nvPr>
        </p:nvSpPr>
        <p:spPr>
          <a:xfrm rot="13480280">
            <a:off x="6036726" y="5077803"/>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11" name="Text Placeholder 2">
            <a:extLst>
              <a:ext uri="{FF2B5EF4-FFF2-40B4-BE49-F238E27FC236}">
                <a16:creationId xmlns:a16="http://schemas.microsoft.com/office/drawing/2014/main" id="{D6C56DE8-B888-CF16-9037-81D79DF3294B}"/>
              </a:ext>
            </a:extLst>
          </p:cNvPr>
          <p:cNvSpPr>
            <a:spLocks noGrp="1"/>
          </p:cNvSpPr>
          <p:nvPr>
            <p:ph type="body" sz="quarter" idx="42"/>
          </p:nvPr>
        </p:nvSpPr>
        <p:spPr>
          <a:xfrm>
            <a:off x="1644073" y="5952218"/>
            <a:ext cx="3229556" cy="1263600"/>
          </a:xfrm>
        </p:spPr>
        <p:txBody>
          <a:bodyPr>
            <a:noAutofit/>
          </a:bodyPr>
          <a:lstStyle>
            <a:lvl1pPr algn="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6983499A-72B1-5BC3-FD8C-B9704ECFED19}"/>
              </a:ext>
            </a:extLst>
          </p:cNvPr>
          <p:cNvSpPr>
            <a:spLocks noGrp="1"/>
          </p:cNvSpPr>
          <p:nvPr>
            <p:ph type="body" sz="quarter" idx="43"/>
          </p:nvPr>
        </p:nvSpPr>
        <p:spPr>
          <a:xfrm>
            <a:off x="1644073" y="5068283"/>
            <a:ext cx="3229556" cy="832580"/>
          </a:xfrm>
        </p:spPr>
        <p:txBody>
          <a:bodyPr anchor="ctr">
            <a:noAutofit/>
          </a:bodyPr>
          <a:lstStyle>
            <a:lvl1pPr algn="r">
              <a:lnSpc>
                <a:spcPct val="100000"/>
              </a:lnSpc>
              <a:spcBef>
                <a:spcPts val="0"/>
              </a:spcBef>
              <a:defRPr sz="2700">
                <a:solidFill>
                  <a:schemeClr val="tx1"/>
                </a:solidFill>
              </a:defRPr>
            </a:lvl1pPr>
          </a:lstStyle>
          <a:p>
            <a:pPr lvl="0"/>
            <a:r>
              <a:rPr lang="en-GB" dirty="0"/>
              <a:t>Click to edit Master text styles</a:t>
            </a:r>
          </a:p>
        </p:txBody>
      </p:sp>
      <p:sp>
        <p:nvSpPr>
          <p:cNvPr id="37" name="Text Placeholder 2">
            <a:extLst>
              <a:ext uri="{FF2B5EF4-FFF2-40B4-BE49-F238E27FC236}">
                <a16:creationId xmlns:a16="http://schemas.microsoft.com/office/drawing/2014/main" id="{40FA32C2-ECB9-01C0-2085-0D6FE2A9C9A3}"/>
              </a:ext>
            </a:extLst>
          </p:cNvPr>
          <p:cNvSpPr>
            <a:spLocks noGrp="1"/>
          </p:cNvSpPr>
          <p:nvPr>
            <p:ph type="body" sz="quarter" idx="44"/>
          </p:nvPr>
        </p:nvSpPr>
        <p:spPr>
          <a:xfrm>
            <a:off x="6555025" y="8147100"/>
            <a:ext cx="3229556" cy="12636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8" name="Text Placeholder 7">
            <a:extLst>
              <a:ext uri="{FF2B5EF4-FFF2-40B4-BE49-F238E27FC236}">
                <a16:creationId xmlns:a16="http://schemas.microsoft.com/office/drawing/2014/main" id="{7E5ECC16-C0BD-C38C-5F0F-9A984C32189D}"/>
              </a:ext>
            </a:extLst>
          </p:cNvPr>
          <p:cNvSpPr>
            <a:spLocks noGrp="1"/>
          </p:cNvSpPr>
          <p:nvPr>
            <p:ph type="body" sz="quarter" idx="45"/>
          </p:nvPr>
        </p:nvSpPr>
        <p:spPr>
          <a:xfrm>
            <a:off x="6555025" y="7263166"/>
            <a:ext cx="3229556" cy="83258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 styles</a:t>
            </a:r>
          </a:p>
        </p:txBody>
      </p:sp>
      <p:sp>
        <p:nvSpPr>
          <p:cNvPr id="49" name="Text Placeholder 48">
            <a:extLst>
              <a:ext uri="{FF2B5EF4-FFF2-40B4-BE49-F238E27FC236}">
                <a16:creationId xmlns:a16="http://schemas.microsoft.com/office/drawing/2014/main" id="{E7CD07FC-BEE5-C23C-D7A7-8ED39AC7E675}"/>
              </a:ext>
            </a:extLst>
          </p:cNvPr>
          <p:cNvSpPr>
            <a:spLocks noGrp="1" noChangeAspect="1"/>
          </p:cNvSpPr>
          <p:nvPr>
            <p:ph type="body" sz="quarter" idx="53" hasCustomPrompt="1"/>
          </p:nvPr>
        </p:nvSpPr>
        <p:spPr>
          <a:xfrm rot="13480280">
            <a:off x="9960159" y="5077805"/>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40" name="Text Placeholder 2">
            <a:extLst>
              <a:ext uri="{FF2B5EF4-FFF2-40B4-BE49-F238E27FC236}">
                <a16:creationId xmlns:a16="http://schemas.microsoft.com/office/drawing/2014/main" id="{B5A0C650-B2EC-1462-DD7F-EF336135C60B}"/>
              </a:ext>
            </a:extLst>
          </p:cNvPr>
          <p:cNvSpPr>
            <a:spLocks noGrp="1"/>
          </p:cNvSpPr>
          <p:nvPr>
            <p:ph type="body" sz="quarter" idx="46"/>
          </p:nvPr>
        </p:nvSpPr>
        <p:spPr>
          <a:xfrm>
            <a:off x="8514844" y="3618704"/>
            <a:ext cx="3229556" cy="1263600"/>
          </a:xfrm>
        </p:spPr>
        <p:txBody>
          <a:bodyPr>
            <a:noAutofit/>
          </a:bodyPr>
          <a:lstStyle>
            <a:lvl1pPr algn="ctr">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1" name="Text Placeholder 7">
            <a:extLst>
              <a:ext uri="{FF2B5EF4-FFF2-40B4-BE49-F238E27FC236}">
                <a16:creationId xmlns:a16="http://schemas.microsoft.com/office/drawing/2014/main" id="{76AA9E70-E993-385C-8939-6195974DEB48}"/>
              </a:ext>
            </a:extLst>
          </p:cNvPr>
          <p:cNvSpPr>
            <a:spLocks noGrp="1"/>
          </p:cNvSpPr>
          <p:nvPr>
            <p:ph type="body" sz="quarter" idx="47"/>
          </p:nvPr>
        </p:nvSpPr>
        <p:spPr>
          <a:xfrm>
            <a:off x="8514844" y="2734769"/>
            <a:ext cx="3229556" cy="832580"/>
          </a:xfrm>
        </p:spPr>
        <p:txBody>
          <a:bodyPr anchor="ctr">
            <a:noAutofit/>
          </a:bodyPr>
          <a:lstStyle>
            <a:lvl1pPr algn="ctr">
              <a:lnSpc>
                <a:spcPct val="100000"/>
              </a:lnSpc>
              <a:spcBef>
                <a:spcPts val="0"/>
              </a:spcBef>
              <a:defRPr sz="2700">
                <a:solidFill>
                  <a:schemeClr val="tx1"/>
                </a:solidFill>
              </a:defRPr>
            </a:lvl1pPr>
          </a:lstStyle>
          <a:p>
            <a:pPr lvl="0"/>
            <a:r>
              <a:rPr lang="en-GB" dirty="0"/>
              <a:t>Click to edit Master text styles</a:t>
            </a:r>
          </a:p>
        </p:txBody>
      </p:sp>
      <p:sp>
        <p:nvSpPr>
          <p:cNvPr id="47" name="Text Placeholder 46">
            <a:extLst>
              <a:ext uri="{FF2B5EF4-FFF2-40B4-BE49-F238E27FC236}">
                <a16:creationId xmlns:a16="http://schemas.microsoft.com/office/drawing/2014/main" id="{506A403F-1651-8AC4-7236-7BCD5B70207D}"/>
              </a:ext>
            </a:extLst>
          </p:cNvPr>
          <p:cNvSpPr>
            <a:spLocks noGrp="1" noChangeAspect="1"/>
          </p:cNvSpPr>
          <p:nvPr>
            <p:ph type="body" sz="quarter" idx="51" hasCustomPrompt="1"/>
          </p:nvPr>
        </p:nvSpPr>
        <p:spPr>
          <a:xfrm rot="8077340" flipV="1">
            <a:off x="11921876" y="6624855"/>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43" name="Text Placeholder 2">
            <a:extLst>
              <a:ext uri="{FF2B5EF4-FFF2-40B4-BE49-F238E27FC236}">
                <a16:creationId xmlns:a16="http://schemas.microsoft.com/office/drawing/2014/main" id="{0528D71F-F463-1C75-3146-12A57AE60B1B}"/>
              </a:ext>
            </a:extLst>
          </p:cNvPr>
          <p:cNvSpPr>
            <a:spLocks noGrp="1"/>
          </p:cNvSpPr>
          <p:nvPr>
            <p:ph type="body" sz="quarter" idx="48"/>
          </p:nvPr>
        </p:nvSpPr>
        <p:spPr>
          <a:xfrm>
            <a:off x="13297883" y="5946035"/>
            <a:ext cx="3229556" cy="1263600"/>
          </a:xfrm>
        </p:spPr>
        <p:txBody>
          <a:bodyPr>
            <a:noAutofit/>
          </a:bodyPr>
          <a:lstStyle>
            <a:lvl1pPr algn="l">
              <a:lnSpc>
                <a:spcPct val="100000"/>
              </a:lnSpc>
              <a:spcBef>
                <a:spcPts val="0"/>
              </a:spcBef>
              <a:defRPr sz="24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4" name="Text Placeholder 7">
            <a:extLst>
              <a:ext uri="{FF2B5EF4-FFF2-40B4-BE49-F238E27FC236}">
                <a16:creationId xmlns:a16="http://schemas.microsoft.com/office/drawing/2014/main" id="{9574E517-0C7C-19C0-93A2-742DB2310880}"/>
              </a:ext>
            </a:extLst>
          </p:cNvPr>
          <p:cNvSpPr>
            <a:spLocks noGrp="1"/>
          </p:cNvSpPr>
          <p:nvPr>
            <p:ph type="body" sz="quarter" idx="49"/>
          </p:nvPr>
        </p:nvSpPr>
        <p:spPr>
          <a:xfrm>
            <a:off x="13297883" y="5062100"/>
            <a:ext cx="3229556" cy="832580"/>
          </a:xfrm>
        </p:spPr>
        <p:txBody>
          <a:bodyPr anchor="ctr">
            <a:noAutofit/>
          </a:bodyPr>
          <a:lstStyle>
            <a:lvl1pPr algn="l">
              <a:lnSpc>
                <a:spcPct val="100000"/>
              </a:lnSpc>
              <a:spcBef>
                <a:spcPts val="0"/>
              </a:spcBef>
              <a:defRPr sz="2700">
                <a:solidFill>
                  <a:schemeClr val="tx1"/>
                </a:solidFill>
              </a:defRPr>
            </a:lvl1pPr>
          </a:lstStyle>
          <a:p>
            <a:pPr lvl="0"/>
            <a:r>
              <a:rPr lang="en-GB" dirty="0"/>
              <a:t>Click to edit Master text styles</a:t>
            </a:r>
          </a:p>
        </p:txBody>
      </p:sp>
      <p:sp>
        <p:nvSpPr>
          <p:cNvPr id="54" name="Text Placeholder 7">
            <a:extLst>
              <a:ext uri="{FF2B5EF4-FFF2-40B4-BE49-F238E27FC236}">
                <a16:creationId xmlns:a16="http://schemas.microsoft.com/office/drawing/2014/main" id="{968F3835-9C63-EF19-32BD-25CE27F15DBC}"/>
              </a:ext>
            </a:extLst>
          </p:cNvPr>
          <p:cNvSpPr>
            <a:spLocks noGrp="1"/>
          </p:cNvSpPr>
          <p:nvPr>
            <p:ph type="body" sz="quarter" idx="54" hasCustomPrompt="1"/>
          </p:nvPr>
        </p:nvSpPr>
        <p:spPr>
          <a:xfrm>
            <a:off x="5294226" y="5832338"/>
            <a:ext cx="1814400" cy="370982"/>
          </a:xfrm>
        </p:spPr>
        <p:txBody>
          <a:bodyPr anchor="ctr">
            <a:noAutofit/>
          </a:bodyPr>
          <a:lstStyle>
            <a:lvl1pPr algn="ctr">
              <a:lnSpc>
                <a:spcPct val="100000"/>
              </a:lnSpc>
              <a:spcBef>
                <a:spcPts val="0"/>
              </a:spcBef>
              <a:defRPr sz="2550">
                <a:solidFill>
                  <a:schemeClr val="tx1"/>
                </a:solidFill>
              </a:defRPr>
            </a:lvl1pPr>
          </a:lstStyle>
          <a:p>
            <a:pPr lvl="0"/>
            <a:r>
              <a:rPr lang="en-GB" dirty="0"/>
              <a:t>Milestone</a:t>
            </a:r>
          </a:p>
        </p:txBody>
      </p:sp>
      <p:sp>
        <p:nvSpPr>
          <p:cNvPr id="56" name="Text Placeholder 7">
            <a:extLst>
              <a:ext uri="{FF2B5EF4-FFF2-40B4-BE49-F238E27FC236}">
                <a16:creationId xmlns:a16="http://schemas.microsoft.com/office/drawing/2014/main" id="{6D393204-B169-7564-05A9-D4B6395A4C67}"/>
              </a:ext>
            </a:extLst>
          </p:cNvPr>
          <p:cNvSpPr>
            <a:spLocks noGrp="1"/>
          </p:cNvSpPr>
          <p:nvPr>
            <p:ph type="body" sz="quarter" idx="55" hasCustomPrompt="1"/>
          </p:nvPr>
        </p:nvSpPr>
        <p:spPr>
          <a:xfrm>
            <a:off x="9217659" y="5832338"/>
            <a:ext cx="1814400" cy="370982"/>
          </a:xfrm>
        </p:spPr>
        <p:txBody>
          <a:bodyPr anchor="ctr">
            <a:noAutofit/>
          </a:bodyPr>
          <a:lstStyle>
            <a:lvl1pPr algn="ctr">
              <a:lnSpc>
                <a:spcPct val="100000"/>
              </a:lnSpc>
              <a:spcBef>
                <a:spcPts val="0"/>
              </a:spcBef>
              <a:defRPr sz="2550">
                <a:solidFill>
                  <a:schemeClr val="tx1"/>
                </a:solidFill>
              </a:defRPr>
            </a:lvl1pPr>
          </a:lstStyle>
          <a:p>
            <a:pPr lvl="0"/>
            <a:r>
              <a:rPr lang="en-GB" dirty="0"/>
              <a:t>Milestone</a:t>
            </a:r>
          </a:p>
        </p:txBody>
      </p:sp>
      <p:sp>
        <p:nvSpPr>
          <p:cNvPr id="57" name="Text Placeholder 7">
            <a:extLst>
              <a:ext uri="{FF2B5EF4-FFF2-40B4-BE49-F238E27FC236}">
                <a16:creationId xmlns:a16="http://schemas.microsoft.com/office/drawing/2014/main" id="{B65B4364-2A6B-8EB7-227E-EFFD61F3A139}"/>
              </a:ext>
            </a:extLst>
          </p:cNvPr>
          <p:cNvSpPr>
            <a:spLocks noGrp="1"/>
          </p:cNvSpPr>
          <p:nvPr>
            <p:ph type="body" sz="quarter" idx="56" hasCustomPrompt="1"/>
          </p:nvPr>
        </p:nvSpPr>
        <p:spPr>
          <a:xfrm>
            <a:off x="7255943" y="5832338"/>
            <a:ext cx="1814400" cy="370982"/>
          </a:xfrm>
        </p:spPr>
        <p:txBody>
          <a:bodyPr anchor="ctr">
            <a:noAutofit/>
          </a:bodyPr>
          <a:lstStyle>
            <a:lvl1pPr algn="ctr">
              <a:lnSpc>
                <a:spcPct val="100000"/>
              </a:lnSpc>
              <a:spcBef>
                <a:spcPts val="0"/>
              </a:spcBef>
              <a:defRPr sz="2550">
                <a:solidFill>
                  <a:schemeClr val="tx1"/>
                </a:solidFill>
              </a:defRPr>
            </a:lvl1pPr>
          </a:lstStyle>
          <a:p>
            <a:pPr lvl="0"/>
            <a:r>
              <a:rPr lang="en-GB" dirty="0"/>
              <a:t>Milestone</a:t>
            </a:r>
          </a:p>
        </p:txBody>
      </p:sp>
      <p:sp>
        <p:nvSpPr>
          <p:cNvPr id="58" name="Text Placeholder 7">
            <a:extLst>
              <a:ext uri="{FF2B5EF4-FFF2-40B4-BE49-F238E27FC236}">
                <a16:creationId xmlns:a16="http://schemas.microsoft.com/office/drawing/2014/main" id="{456A4840-E555-4BD3-A5F3-EEB0AFC19F67}"/>
              </a:ext>
            </a:extLst>
          </p:cNvPr>
          <p:cNvSpPr>
            <a:spLocks noGrp="1"/>
          </p:cNvSpPr>
          <p:nvPr>
            <p:ph type="body" sz="quarter" idx="57" hasCustomPrompt="1"/>
          </p:nvPr>
        </p:nvSpPr>
        <p:spPr>
          <a:xfrm>
            <a:off x="11179374" y="5832338"/>
            <a:ext cx="1814400" cy="370982"/>
          </a:xfrm>
        </p:spPr>
        <p:txBody>
          <a:bodyPr anchor="ctr">
            <a:noAutofit/>
          </a:bodyPr>
          <a:lstStyle>
            <a:lvl1pPr algn="ctr">
              <a:lnSpc>
                <a:spcPct val="100000"/>
              </a:lnSpc>
              <a:spcBef>
                <a:spcPts val="0"/>
              </a:spcBef>
              <a:defRPr sz="2550">
                <a:solidFill>
                  <a:schemeClr val="tx1"/>
                </a:solidFill>
              </a:defRPr>
            </a:lvl1pPr>
          </a:lstStyle>
          <a:p>
            <a:pPr lvl="0"/>
            <a:r>
              <a:rPr lang="en-GB" dirty="0"/>
              <a:t>Milestone</a:t>
            </a:r>
          </a:p>
        </p:txBody>
      </p:sp>
    </p:spTree>
    <p:extLst>
      <p:ext uri="{BB962C8B-B14F-4D97-AF65-F5344CB8AC3E}">
        <p14:creationId xmlns:p14="http://schemas.microsoft.com/office/powerpoint/2010/main" val="1352699246"/>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meline I60V7">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3E5D277-4339-C4D1-A41A-BB7B87063406}"/>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4" name="Title 1">
            <a:extLst>
              <a:ext uri="{FF2B5EF4-FFF2-40B4-BE49-F238E27FC236}">
                <a16:creationId xmlns:a16="http://schemas.microsoft.com/office/drawing/2014/main" id="{C260620B-EC8A-78D9-76D4-E4DE28BCEDED}"/>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48" name="Text Placeholder 47">
            <a:extLst>
              <a:ext uri="{FF2B5EF4-FFF2-40B4-BE49-F238E27FC236}">
                <a16:creationId xmlns:a16="http://schemas.microsoft.com/office/drawing/2014/main" id="{43BF1845-C70F-D3A9-7F86-DD4539DA6801}"/>
              </a:ext>
            </a:extLst>
          </p:cNvPr>
          <p:cNvSpPr>
            <a:spLocks noGrp="1" noChangeAspect="1"/>
          </p:cNvSpPr>
          <p:nvPr>
            <p:ph type="body" sz="quarter" idx="52" hasCustomPrompt="1"/>
          </p:nvPr>
        </p:nvSpPr>
        <p:spPr>
          <a:xfrm rot="13468673">
            <a:off x="4941567" y="5086122"/>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11" name="Text Placeholder 2">
            <a:extLst>
              <a:ext uri="{FF2B5EF4-FFF2-40B4-BE49-F238E27FC236}">
                <a16:creationId xmlns:a16="http://schemas.microsoft.com/office/drawing/2014/main" id="{D6C56DE8-B888-CF16-9037-81D79DF3294B}"/>
              </a:ext>
            </a:extLst>
          </p:cNvPr>
          <p:cNvSpPr>
            <a:spLocks noGrp="1"/>
          </p:cNvSpPr>
          <p:nvPr>
            <p:ph type="body" sz="quarter" idx="42"/>
          </p:nvPr>
        </p:nvSpPr>
        <p:spPr>
          <a:xfrm>
            <a:off x="3550835" y="3641412"/>
            <a:ext cx="3120716"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6983499A-72B1-5BC3-FD8C-B9704ECFED19}"/>
              </a:ext>
            </a:extLst>
          </p:cNvPr>
          <p:cNvSpPr>
            <a:spLocks noGrp="1"/>
          </p:cNvSpPr>
          <p:nvPr>
            <p:ph type="body" sz="quarter" idx="43"/>
          </p:nvPr>
        </p:nvSpPr>
        <p:spPr>
          <a:xfrm>
            <a:off x="3550835" y="2757478"/>
            <a:ext cx="3120716"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54" name="Text Placeholder 7">
            <a:extLst>
              <a:ext uri="{FF2B5EF4-FFF2-40B4-BE49-F238E27FC236}">
                <a16:creationId xmlns:a16="http://schemas.microsoft.com/office/drawing/2014/main" id="{968F3835-9C63-EF19-32BD-25CE27F15DBC}"/>
              </a:ext>
            </a:extLst>
          </p:cNvPr>
          <p:cNvSpPr>
            <a:spLocks noGrp="1"/>
          </p:cNvSpPr>
          <p:nvPr>
            <p:ph type="body" sz="quarter" idx="54" hasCustomPrompt="1"/>
          </p:nvPr>
        </p:nvSpPr>
        <p:spPr>
          <a:xfrm>
            <a:off x="4199067"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19" name="Text Placeholder 47">
            <a:extLst>
              <a:ext uri="{FF2B5EF4-FFF2-40B4-BE49-F238E27FC236}">
                <a16:creationId xmlns:a16="http://schemas.microsoft.com/office/drawing/2014/main" id="{72E4454B-6912-4B12-82E3-98EF663FEDEF}"/>
              </a:ext>
            </a:extLst>
          </p:cNvPr>
          <p:cNvSpPr>
            <a:spLocks noGrp="1" noChangeAspect="1"/>
          </p:cNvSpPr>
          <p:nvPr>
            <p:ph type="body" sz="quarter" idx="55" hasCustomPrompt="1"/>
          </p:nvPr>
        </p:nvSpPr>
        <p:spPr>
          <a:xfrm rot="8150336" flipV="1">
            <a:off x="6905003" y="6626767"/>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20" name="Text Placeholder 2">
            <a:extLst>
              <a:ext uri="{FF2B5EF4-FFF2-40B4-BE49-F238E27FC236}">
                <a16:creationId xmlns:a16="http://schemas.microsoft.com/office/drawing/2014/main" id="{04E2E80F-1B2F-88AE-C92E-79C258F3F488}"/>
              </a:ext>
            </a:extLst>
          </p:cNvPr>
          <p:cNvSpPr>
            <a:spLocks noGrp="1"/>
          </p:cNvSpPr>
          <p:nvPr>
            <p:ph type="body" sz="quarter" idx="56"/>
          </p:nvPr>
        </p:nvSpPr>
        <p:spPr>
          <a:xfrm>
            <a:off x="5519336" y="8144613"/>
            <a:ext cx="3120716"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1" name="Text Placeholder 7">
            <a:extLst>
              <a:ext uri="{FF2B5EF4-FFF2-40B4-BE49-F238E27FC236}">
                <a16:creationId xmlns:a16="http://schemas.microsoft.com/office/drawing/2014/main" id="{7FE20C2F-4314-0B5A-ED4E-4C05F43672A1}"/>
              </a:ext>
            </a:extLst>
          </p:cNvPr>
          <p:cNvSpPr>
            <a:spLocks noGrp="1"/>
          </p:cNvSpPr>
          <p:nvPr>
            <p:ph type="body" sz="quarter" idx="57"/>
          </p:nvPr>
        </p:nvSpPr>
        <p:spPr>
          <a:xfrm>
            <a:off x="5519336" y="7260679"/>
            <a:ext cx="3120716"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22" name="Text Placeholder 7">
            <a:extLst>
              <a:ext uri="{FF2B5EF4-FFF2-40B4-BE49-F238E27FC236}">
                <a16:creationId xmlns:a16="http://schemas.microsoft.com/office/drawing/2014/main" id="{D5FD22D6-439E-1D09-A92E-183CE574EAE2}"/>
              </a:ext>
            </a:extLst>
          </p:cNvPr>
          <p:cNvSpPr>
            <a:spLocks noGrp="1"/>
          </p:cNvSpPr>
          <p:nvPr>
            <p:ph type="body" sz="quarter" idx="58" hasCustomPrompt="1"/>
          </p:nvPr>
        </p:nvSpPr>
        <p:spPr>
          <a:xfrm>
            <a:off x="6160784"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23" name="Text Placeholder 47">
            <a:extLst>
              <a:ext uri="{FF2B5EF4-FFF2-40B4-BE49-F238E27FC236}">
                <a16:creationId xmlns:a16="http://schemas.microsoft.com/office/drawing/2014/main" id="{31AD4637-A7BB-6FF9-EC20-D1847BBBF339}"/>
              </a:ext>
            </a:extLst>
          </p:cNvPr>
          <p:cNvSpPr>
            <a:spLocks noGrp="1" noChangeAspect="1"/>
          </p:cNvSpPr>
          <p:nvPr>
            <p:ph type="body" sz="quarter" idx="59" hasCustomPrompt="1"/>
          </p:nvPr>
        </p:nvSpPr>
        <p:spPr>
          <a:xfrm rot="13468673">
            <a:off x="8868438" y="5090247"/>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24" name="Text Placeholder 2">
            <a:extLst>
              <a:ext uri="{FF2B5EF4-FFF2-40B4-BE49-F238E27FC236}">
                <a16:creationId xmlns:a16="http://schemas.microsoft.com/office/drawing/2014/main" id="{C064D0D6-096B-838B-DB46-50B30F03DE48}"/>
              </a:ext>
            </a:extLst>
          </p:cNvPr>
          <p:cNvSpPr>
            <a:spLocks noGrp="1"/>
          </p:cNvSpPr>
          <p:nvPr>
            <p:ph type="body" sz="quarter" idx="60"/>
          </p:nvPr>
        </p:nvSpPr>
        <p:spPr>
          <a:xfrm>
            <a:off x="7487837" y="3655232"/>
            <a:ext cx="3120716"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5" name="Text Placeholder 7">
            <a:extLst>
              <a:ext uri="{FF2B5EF4-FFF2-40B4-BE49-F238E27FC236}">
                <a16:creationId xmlns:a16="http://schemas.microsoft.com/office/drawing/2014/main" id="{282F753F-FF5D-0450-A281-ED3C7B55DB3E}"/>
              </a:ext>
            </a:extLst>
          </p:cNvPr>
          <p:cNvSpPr>
            <a:spLocks noGrp="1"/>
          </p:cNvSpPr>
          <p:nvPr>
            <p:ph type="body" sz="quarter" idx="61"/>
          </p:nvPr>
        </p:nvSpPr>
        <p:spPr>
          <a:xfrm>
            <a:off x="7487837" y="2771297"/>
            <a:ext cx="3120716"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26" name="Text Placeholder 7">
            <a:extLst>
              <a:ext uri="{FF2B5EF4-FFF2-40B4-BE49-F238E27FC236}">
                <a16:creationId xmlns:a16="http://schemas.microsoft.com/office/drawing/2014/main" id="{4F49E5AA-B8A9-1718-2831-23C48850A374}"/>
              </a:ext>
            </a:extLst>
          </p:cNvPr>
          <p:cNvSpPr>
            <a:spLocks noGrp="1"/>
          </p:cNvSpPr>
          <p:nvPr>
            <p:ph type="body" sz="quarter" idx="62" hasCustomPrompt="1"/>
          </p:nvPr>
        </p:nvSpPr>
        <p:spPr>
          <a:xfrm>
            <a:off x="8122500"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27" name="Text Placeholder 47">
            <a:extLst>
              <a:ext uri="{FF2B5EF4-FFF2-40B4-BE49-F238E27FC236}">
                <a16:creationId xmlns:a16="http://schemas.microsoft.com/office/drawing/2014/main" id="{093F9A11-8B4B-FB2B-BB7D-14D314A70981}"/>
              </a:ext>
            </a:extLst>
          </p:cNvPr>
          <p:cNvSpPr>
            <a:spLocks noGrp="1" noChangeAspect="1"/>
          </p:cNvSpPr>
          <p:nvPr>
            <p:ph type="body" sz="quarter" idx="63" hasCustomPrompt="1"/>
          </p:nvPr>
        </p:nvSpPr>
        <p:spPr>
          <a:xfrm rot="8150336" flipV="1">
            <a:off x="10831874" y="6626767"/>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28" name="Text Placeholder 2">
            <a:extLst>
              <a:ext uri="{FF2B5EF4-FFF2-40B4-BE49-F238E27FC236}">
                <a16:creationId xmlns:a16="http://schemas.microsoft.com/office/drawing/2014/main" id="{DA662180-FDF9-FEA4-9C7C-480184E3C296}"/>
              </a:ext>
            </a:extLst>
          </p:cNvPr>
          <p:cNvSpPr>
            <a:spLocks noGrp="1"/>
          </p:cNvSpPr>
          <p:nvPr>
            <p:ph type="body" sz="quarter" idx="64"/>
          </p:nvPr>
        </p:nvSpPr>
        <p:spPr>
          <a:xfrm>
            <a:off x="9456337" y="8154618"/>
            <a:ext cx="3120716"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29" name="Text Placeholder 7">
            <a:extLst>
              <a:ext uri="{FF2B5EF4-FFF2-40B4-BE49-F238E27FC236}">
                <a16:creationId xmlns:a16="http://schemas.microsoft.com/office/drawing/2014/main" id="{B903A240-654B-31E0-F63D-80BD104BB6A1}"/>
              </a:ext>
            </a:extLst>
          </p:cNvPr>
          <p:cNvSpPr>
            <a:spLocks noGrp="1"/>
          </p:cNvSpPr>
          <p:nvPr>
            <p:ph type="body" sz="quarter" idx="65"/>
          </p:nvPr>
        </p:nvSpPr>
        <p:spPr>
          <a:xfrm>
            <a:off x="9456337" y="7270684"/>
            <a:ext cx="3120716"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30" name="Text Placeholder 7">
            <a:extLst>
              <a:ext uri="{FF2B5EF4-FFF2-40B4-BE49-F238E27FC236}">
                <a16:creationId xmlns:a16="http://schemas.microsoft.com/office/drawing/2014/main" id="{E08FDC21-966C-C46C-B522-AD5DFCE594B2}"/>
              </a:ext>
            </a:extLst>
          </p:cNvPr>
          <p:cNvSpPr>
            <a:spLocks noGrp="1"/>
          </p:cNvSpPr>
          <p:nvPr>
            <p:ph type="body" sz="quarter" idx="66" hasCustomPrompt="1"/>
          </p:nvPr>
        </p:nvSpPr>
        <p:spPr>
          <a:xfrm>
            <a:off x="10084217"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31" name="Text Placeholder 47">
            <a:extLst>
              <a:ext uri="{FF2B5EF4-FFF2-40B4-BE49-F238E27FC236}">
                <a16:creationId xmlns:a16="http://schemas.microsoft.com/office/drawing/2014/main" id="{893A8C3D-17B0-8FD8-654E-AA3F93471A8A}"/>
              </a:ext>
            </a:extLst>
          </p:cNvPr>
          <p:cNvSpPr>
            <a:spLocks noGrp="1" noChangeAspect="1"/>
          </p:cNvSpPr>
          <p:nvPr>
            <p:ph type="body" sz="quarter" idx="67" hasCustomPrompt="1"/>
          </p:nvPr>
        </p:nvSpPr>
        <p:spPr>
          <a:xfrm rot="13468673">
            <a:off x="12795312" y="5086122"/>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32" name="Text Placeholder 2">
            <a:extLst>
              <a:ext uri="{FF2B5EF4-FFF2-40B4-BE49-F238E27FC236}">
                <a16:creationId xmlns:a16="http://schemas.microsoft.com/office/drawing/2014/main" id="{502647E7-BA95-36DF-70DA-6CCD76FCD05C}"/>
              </a:ext>
            </a:extLst>
          </p:cNvPr>
          <p:cNvSpPr>
            <a:spLocks noGrp="1"/>
          </p:cNvSpPr>
          <p:nvPr>
            <p:ph type="body" sz="quarter" idx="68"/>
          </p:nvPr>
        </p:nvSpPr>
        <p:spPr>
          <a:xfrm>
            <a:off x="11424836" y="3647832"/>
            <a:ext cx="3120716"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3" name="Text Placeholder 7">
            <a:extLst>
              <a:ext uri="{FF2B5EF4-FFF2-40B4-BE49-F238E27FC236}">
                <a16:creationId xmlns:a16="http://schemas.microsoft.com/office/drawing/2014/main" id="{5CDBA108-0FB1-0060-40A8-967116B79801}"/>
              </a:ext>
            </a:extLst>
          </p:cNvPr>
          <p:cNvSpPr>
            <a:spLocks noGrp="1"/>
          </p:cNvSpPr>
          <p:nvPr>
            <p:ph type="body" sz="quarter" idx="69"/>
          </p:nvPr>
        </p:nvSpPr>
        <p:spPr>
          <a:xfrm>
            <a:off x="11424836" y="2763898"/>
            <a:ext cx="3120716"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34" name="Text Placeholder 7">
            <a:extLst>
              <a:ext uri="{FF2B5EF4-FFF2-40B4-BE49-F238E27FC236}">
                <a16:creationId xmlns:a16="http://schemas.microsoft.com/office/drawing/2014/main" id="{85182D71-A88A-F6D5-89B8-5AF7B6911798}"/>
              </a:ext>
            </a:extLst>
          </p:cNvPr>
          <p:cNvSpPr>
            <a:spLocks noGrp="1"/>
          </p:cNvSpPr>
          <p:nvPr>
            <p:ph type="body" sz="quarter" idx="70" hasCustomPrompt="1"/>
          </p:nvPr>
        </p:nvSpPr>
        <p:spPr>
          <a:xfrm>
            <a:off x="12045932"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grpSp>
        <p:nvGrpSpPr>
          <p:cNvPr id="5" name="Group 4">
            <a:extLst>
              <a:ext uri="{FF2B5EF4-FFF2-40B4-BE49-F238E27FC236}">
                <a16:creationId xmlns:a16="http://schemas.microsoft.com/office/drawing/2014/main" id="{CFEAB494-E420-CABA-719F-BCDF9716F13A}"/>
              </a:ext>
            </a:extLst>
          </p:cNvPr>
          <p:cNvGrpSpPr/>
          <p:nvPr userDrawn="1"/>
        </p:nvGrpSpPr>
        <p:grpSpPr>
          <a:xfrm>
            <a:off x="4125409" y="5036970"/>
            <a:ext cx="9808583" cy="1961718"/>
            <a:chOff x="3480378" y="3357980"/>
            <a:chExt cx="6539055" cy="1307812"/>
          </a:xfrm>
        </p:grpSpPr>
        <p:sp>
          <p:nvSpPr>
            <p:cNvPr id="6" name="Arc 47">
              <a:extLst>
                <a:ext uri="{FF2B5EF4-FFF2-40B4-BE49-F238E27FC236}">
                  <a16:creationId xmlns:a16="http://schemas.microsoft.com/office/drawing/2014/main" id="{5B6561AF-4910-132F-B3B7-A504B4416BDA}"/>
                </a:ext>
              </a:extLst>
            </p:cNvPr>
            <p:cNvSpPr/>
            <p:nvPr userDrawn="1"/>
          </p:nvSpPr>
          <p:spPr>
            <a:xfrm>
              <a:off x="8711622"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7" name="Arc 47">
              <a:extLst>
                <a:ext uri="{FF2B5EF4-FFF2-40B4-BE49-F238E27FC236}">
                  <a16:creationId xmlns:a16="http://schemas.microsoft.com/office/drawing/2014/main" id="{2C5285BF-2913-E316-D1BA-884490EB7CCA}"/>
                </a:ext>
              </a:extLst>
            </p:cNvPr>
            <p:cNvSpPr/>
            <p:nvPr userDrawn="1"/>
          </p:nvSpPr>
          <p:spPr>
            <a:xfrm>
              <a:off x="6096000"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8" name="Arc 48">
              <a:extLst>
                <a:ext uri="{FF2B5EF4-FFF2-40B4-BE49-F238E27FC236}">
                  <a16:creationId xmlns:a16="http://schemas.microsoft.com/office/drawing/2014/main" id="{BBEDBE85-7398-D2A8-88BE-1542BAAC30D2}"/>
                </a:ext>
              </a:extLst>
            </p:cNvPr>
            <p:cNvSpPr/>
            <p:nvPr userDrawn="1"/>
          </p:nvSpPr>
          <p:spPr>
            <a:xfrm flipV="1">
              <a:off x="7403811"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0" name="Arc 47">
              <a:extLst>
                <a:ext uri="{FF2B5EF4-FFF2-40B4-BE49-F238E27FC236}">
                  <a16:creationId xmlns:a16="http://schemas.microsoft.com/office/drawing/2014/main" id="{3132AA95-43B7-F6AC-E795-F71F3A89F25D}"/>
                </a:ext>
              </a:extLst>
            </p:cNvPr>
            <p:cNvSpPr/>
            <p:nvPr userDrawn="1"/>
          </p:nvSpPr>
          <p:spPr>
            <a:xfrm>
              <a:off x="3480378"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2" name="Arc 48">
              <a:extLst>
                <a:ext uri="{FF2B5EF4-FFF2-40B4-BE49-F238E27FC236}">
                  <a16:creationId xmlns:a16="http://schemas.microsoft.com/office/drawing/2014/main" id="{43694D3A-5612-11F3-B441-F789FD332443}"/>
                </a:ext>
              </a:extLst>
            </p:cNvPr>
            <p:cNvSpPr/>
            <p:nvPr userDrawn="1"/>
          </p:nvSpPr>
          <p:spPr>
            <a:xfrm flipV="1">
              <a:off x="4788189" y="3357980"/>
              <a:ext cx="1307811" cy="1307812"/>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4" name="Arc 13">
              <a:extLst>
                <a:ext uri="{FF2B5EF4-FFF2-40B4-BE49-F238E27FC236}">
                  <a16:creationId xmlns:a16="http://schemas.microsoft.com/office/drawing/2014/main" id="{809976B3-B1A7-59BD-6B86-09A70BABBCF9}"/>
                </a:ext>
              </a:extLst>
            </p:cNvPr>
            <p:cNvSpPr/>
            <p:nvPr userDrawn="1"/>
          </p:nvSpPr>
          <p:spPr>
            <a:xfrm>
              <a:off x="3480378"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5" name="Arc 14">
              <a:extLst>
                <a:ext uri="{FF2B5EF4-FFF2-40B4-BE49-F238E27FC236}">
                  <a16:creationId xmlns:a16="http://schemas.microsoft.com/office/drawing/2014/main" id="{5950265B-9B14-9CA8-61A6-21DCC3A1AF1A}"/>
                </a:ext>
              </a:extLst>
            </p:cNvPr>
            <p:cNvSpPr/>
            <p:nvPr userDrawn="1"/>
          </p:nvSpPr>
          <p:spPr>
            <a:xfrm flipV="1">
              <a:off x="4788189"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6" name="Arc 15">
              <a:extLst>
                <a:ext uri="{FF2B5EF4-FFF2-40B4-BE49-F238E27FC236}">
                  <a16:creationId xmlns:a16="http://schemas.microsoft.com/office/drawing/2014/main" id="{2A615E95-7DE6-5147-0CF1-8B99E4355B73}"/>
                </a:ext>
              </a:extLst>
            </p:cNvPr>
            <p:cNvSpPr/>
            <p:nvPr userDrawn="1"/>
          </p:nvSpPr>
          <p:spPr>
            <a:xfrm>
              <a:off x="6096000"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7" name="Arc 16">
              <a:extLst>
                <a:ext uri="{FF2B5EF4-FFF2-40B4-BE49-F238E27FC236}">
                  <a16:creationId xmlns:a16="http://schemas.microsoft.com/office/drawing/2014/main" id="{3BA90852-7702-41AD-99B1-C60A497F740A}"/>
                </a:ext>
              </a:extLst>
            </p:cNvPr>
            <p:cNvSpPr/>
            <p:nvPr userDrawn="1"/>
          </p:nvSpPr>
          <p:spPr>
            <a:xfrm flipV="1">
              <a:off x="7403811" y="3357980"/>
              <a:ext cx="1307811" cy="1307812"/>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18" name="Arc 17">
              <a:extLst>
                <a:ext uri="{FF2B5EF4-FFF2-40B4-BE49-F238E27FC236}">
                  <a16:creationId xmlns:a16="http://schemas.microsoft.com/office/drawing/2014/main" id="{574FE756-6EC0-DEBE-7D64-3CBA40AA2C7A}"/>
                </a:ext>
              </a:extLst>
            </p:cNvPr>
            <p:cNvSpPr/>
            <p:nvPr userDrawn="1"/>
          </p:nvSpPr>
          <p:spPr>
            <a:xfrm>
              <a:off x="8711622" y="3357980"/>
              <a:ext cx="1307811" cy="1307812"/>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grpSp>
    </p:spTree>
    <p:extLst>
      <p:ext uri="{BB962C8B-B14F-4D97-AF65-F5344CB8AC3E}">
        <p14:creationId xmlns:p14="http://schemas.microsoft.com/office/powerpoint/2010/main" val="384969528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imeline I60V8">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F3E5D277-4339-C4D1-A41A-BB7B87063406}"/>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solidFill>
                <a:schemeClr val="tx1"/>
              </a:solidFill>
            </a:endParaRPr>
          </a:p>
        </p:txBody>
      </p:sp>
      <p:sp>
        <p:nvSpPr>
          <p:cNvPr id="4" name="Title 1">
            <a:extLst>
              <a:ext uri="{FF2B5EF4-FFF2-40B4-BE49-F238E27FC236}">
                <a16:creationId xmlns:a16="http://schemas.microsoft.com/office/drawing/2014/main" id="{C260620B-EC8A-78D9-76D4-E4DE28BCEDED}"/>
              </a:ext>
            </a:extLst>
          </p:cNvPr>
          <p:cNvSpPr>
            <a:spLocks noGrp="1"/>
          </p:cNvSpPr>
          <p:nvPr>
            <p:ph type="title"/>
          </p:nvPr>
        </p:nvSpPr>
        <p:spPr>
          <a:xfrm>
            <a:off x="881063" y="876301"/>
            <a:ext cx="14366082" cy="1664495"/>
          </a:xfrm>
          <a:prstGeom prst="rect">
            <a:avLst/>
          </a:prstGeom>
        </p:spPr>
        <p:txBody>
          <a:bodyPr>
            <a:noAutofit/>
          </a:bodyPr>
          <a:lstStyle>
            <a:lvl1pPr>
              <a:defRPr>
                <a:solidFill>
                  <a:schemeClr val="tx1"/>
                </a:solidFill>
              </a:defRPr>
            </a:lvl1pPr>
          </a:lstStyle>
          <a:p>
            <a:r>
              <a:rPr lang="en-US" dirty="0"/>
              <a:t>Click to edit Master title style</a:t>
            </a:r>
            <a:endParaRPr lang="en-ID" dirty="0"/>
          </a:p>
        </p:txBody>
      </p:sp>
      <p:sp>
        <p:nvSpPr>
          <p:cNvPr id="48" name="Text Placeholder 47">
            <a:extLst>
              <a:ext uri="{FF2B5EF4-FFF2-40B4-BE49-F238E27FC236}">
                <a16:creationId xmlns:a16="http://schemas.microsoft.com/office/drawing/2014/main" id="{43BF1845-C70F-D3A9-7F86-DD4539DA6801}"/>
              </a:ext>
            </a:extLst>
          </p:cNvPr>
          <p:cNvSpPr>
            <a:spLocks noGrp="1" noChangeAspect="1"/>
          </p:cNvSpPr>
          <p:nvPr>
            <p:ph type="body" sz="quarter" idx="52" hasCustomPrompt="1"/>
          </p:nvPr>
        </p:nvSpPr>
        <p:spPr>
          <a:xfrm rot="13448084">
            <a:off x="3974824" y="5087750"/>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11" name="Text Placeholder 2">
            <a:extLst>
              <a:ext uri="{FF2B5EF4-FFF2-40B4-BE49-F238E27FC236}">
                <a16:creationId xmlns:a16="http://schemas.microsoft.com/office/drawing/2014/main" id="{D6C56DE8-B888-CF16-9037-81D79DF3294B}"/>
              </a:ext>
            </a:extLst>
          </p:cNvPr>
          <p:cNvSpPr>
            <a:spLocks noGrp="1"/>
          </p:cNvSpPr>
          <p:nvPr>
            <p:ph type="body" sz="quarter" idx="42"/>
          </p:nvPr>
        </p:nvSpPr>
        <p:spPr>
          <a:xfrm>
            <a:off x="2899340" y="3589914"/>
            <a:ext cx="2462283"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3" name="Text Placeholder 7">
            <a:extLst>
              <a:ext uri="{FF2B5EF4-FFF2-40B4-BE49-F238E27FC236}">
                <a16:creationId xmlns:a16="http://schemas.microsoft.com/office/drawing/2014/main" id="{6983499A-72B1-5BC3-FD8C-B9704ECFED19}"/>
              </a:ext>
            </a:extLst>
          </p:cNvPr>
          <p:cNvSpPr>
            <a:spLocks noGrp="1"/>
          </p:cNvSpPr>
          <p:nvPr>
            <p:ph type="body" sz="quarter" idx="43"/>
          </p:nvPr>
        </p:nvSpPr>
        <p:spPr>
          <a:xfrm>
            <a:off x="2899340" y="2705980"/>
            <a:ext cx="2462283"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54" name="Text Placeholder 7">
            <a:extLst>
              <a:ext uri="{FF2B5EF4-FFF2-40B4-BE49-F238E27FC236}">
                <a16:creationId xmlns:a16="http://schemas.microsoft.com/office/drawing/2014/main" id="{968F3835-9C63-EF19-32BD-25CE27F15DBC}"/>
              </a:ext>
            </a:extLst>
          </p:cNvPr>
          <p:cNvSpPr>
            <a:spLocks noGrp="1"/>
          </p:cNvSpPr>
          <p:nvPr>
            <p:ph type="body" sz="quarter" idx="54" hasCustomPrompt="1"/>
          </p:nvPr>
        </p:nvSpPr>
        <p:spPr>
          <a:xfrm>
            <a:off x="3232496"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2" name="Text Placeholder 47">
            <a:extLst>
              <a:ext uri="{FF2B5EF4-FFF2-40B4-BE49-F238E27FC236}">
                <a16:creationId xmlns:a16="http://schemas.microsoft.com/office/drawing/2014/main" id="{EB5770D7-7030-FB7F-94E7-5AF4EAD5E798}"/>
              </a:ext>
            </a:extLst>
          </p:cNvPr>
          <p:cNvSpPr>
            <a:spLocks noGrp="1" noChangeAspect="1"/>
          </p:cNvSpPr>
          <p:nvPr>
            <p:ph type="body" sz="quarter" idx="55" hasCustomPrompt="1"/>
          </p:nvPr>
        </p:nvSpPr>
        <p:spPr>
          <a:xfrm rot="2654128">
            <a:off x="5936576" y="6626767"/>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5" name="Text Placeholder 2">
            <a:extLst>
              <a:ext uri="{FF2B5EF4-FFF2-40B4-BE49-F238E27FC236}">
                <a16:creationId xmlns:a16="http://schemas.microsoft.com/office/drawing/2014/main" id="{E18CFAF6-66DD-C2A4-47C9-F2DA9576B276}"/>
              </a:ext>
            </a:extLst>
          </p:cNvPr>
          <p:cNvSpPr>
            <a:spLocks noGrp="1"/>
          </p:cNvSpPr>
          <p:nvPr>
            <p:ph type="body" sz="quarter" idx="56"/>
          </p:nvPr>
        </p:nvSpPr>
        <p:spPr>
          <a:xfrm>
            <a:off x="4865339" y="8042934"/>
            <a:ext cx="2462283"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6" name="Text Placeholder 7">
            <a:extLst>
              <a:ext uri="{FF2B5EF4-FFF2-40B4-BE49-F238E27FC236}">
                <a16:creationId xmlns:a16="http://schemas.microsoft.com/office/drawing/2014/main" id="{CC8E716D-90B8-CA11-6A5A-143DCA473AD2}"/>
              </a:ext>
            </a:extLst>
          </p:cNvPr>
          <p:cNvSpPr>
            <a:spLocks noGrp="1"/>
          </p:cNvSpPr>
          <p:nvPr>
            <p:ph type="body" sz="quarter" idx="57"/>
          </p:nvPr>
        </p:nvSpPr>
        <p:spPr>
          <a:xfrm>
            <a:off x="4865339" y="7159000"/>
            <a:ext cx="2462283"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7" name="Text Placeholder 7">
            <a:extLst>
              <a:ext uri="{FF2B5EF4-FFF2-40B4-BE49-F238E27FC236}">
                <a16:creationId xmlns:a16="http://schemas.microsoft.com/office/drawing/2014/main" id="{B14899CB-C957-6674-D467-C21BF65C33F2}"/>
              </a:ext>
            </a:extLst>
          </p:cNvPr>
          <p:cNvSpPr>
            <a:spLocks noGrp="1"/>
          </p:cNvSpPr>
          <p:nvPr>
            <p:ph type="body" sz="quarter" idx="58" hasCustomPrompt="1"/>
          </p:nvPr>
        </p:nvSpPr>
        <p:spPr>
          <a:xfrm>
            <a:off x="5194212"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8" name="Text Placeholder 47">
            <a:extLst>
              <a:ext uri="{FF2B5EF4-FFF2-40B4-BE49-F238E27FC236}">
                <a16:creationId xmlns:a16="http://schemas.microsoft.com/office/drawing/2014/main" id="{BD41D12A-BB8F-2D7A-39B6-B956CB4E7462}"/>
              </a:ext>
            </a:extLst>
          </p:cNvPr>
          <p:cNvSpPr>
            <a:spLocks noGrp="1" noChangeAspect="1"/>
          </p:cNvSpPr>
          <p:nvPr>
            <p:ph type="body" sz="quarter" idx="59" hasCustomPrompt="1"/>
          </p:nvPr>
        </p:nvSpPr>
        <p:spPr>
          <a:xfrm rot="13448719">
            <a:off x="7898327" y="5087750"/>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10" name="Text Placeholder 2">
            <a:extLst>
              <a:ext uri="{FF2B5EF4-FFF2-40B4-BE49-F238E27FC236}">
                <a16:creationId xmlns:a16="http://schemas.microsoft.com/office/drawing/2014/main" id="{EED16348-6A2B-F326-B6FC-52949BADA30A}"/>
              </a:ext>
            </a:extLst>
          </p:cNvPr>
          <p:cNvSpPr>
            <a:spLocks noGrp="1"/>
          </p:cNvSpPr>
          <p:nvPr>
            <p:ph type="body" sz="quarter" idx="60"/>
          </p:nvPr>
        </p:nvSpPr>
        <p:spPr>
          <a:xfrm>
            <a:off x="6831338" y="3720039"/>
            <a:ext cx="2462283"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2" name="Text Placeholder 7">
            <a:extLst>
              <a:ext uri="{FF2B5EF4-FFF2-40B4-BE49-F238E27FC236}">
                <a16:creationId xmlns:a16="http://schemas.microsoft.com/office/drawing/2014/main" id="{0CB5E748-88DA-972A-7E23-B4081D3EA6AD}"/>
              </a:ext>
            </a:extLst>
          </p:cNvPr>
          <p:cNvSpPr>
            <a:spLocks noGrp="1"/>
          </p:cNvSpPr>
          <p:nvPr>
            <p:ph type="body" sz="quarter" idx="61"/>
          </p:nvPr>
        </p:nvSpPr>
        <p:spPr>
          <a:xfrm>
            <a:off x="6831338" y="2836105"/>
            <a:ext cx="2462283"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14" name="Text Placeholder 7">
            <a:extLst>
              <a:ext uri="{FF2B5EF4-FFF2-40B4-BE49-F238E27FC236}">
                <a16:creationId xmlns:a16="http://schemas.microsoft.com/office/drawing/2014/main" id="{01102CDA-8A47-A8AC-BDA5-9F04B92148D0}"/>
              </a:ext>
            </a:extLst>
          </p:cNvPr>
          <p:cNvSpPr>
            <a:spLocks noGrp="1"/>
          </p:cNvSpPr>
          <p:nvPr>
            <p:ph type="body" sz="quarter" idx="62" hasCustomPrompt="1"/>
          </p:nvPr>
        </p:nvSpPr>
        <p:spPr>
          <a:xfrm>
            <a:off x="7155929"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15" name="Text Placeholder 47">
            <a:extLst>
              <a:ext uri="{FF2B5EF4-FFF2-40B4-BE49-F238E27FC236}">
                <a16:creationId xmlns:a16="http://schemas.microsoft.com/office/drawing/2014/main" id="{55594443-EB92-E0D5-F3E2-C880EE3795A9}"/>
              </a:ext>
            </a:extLst>
          </p:cNvPr>
          <p:cNvSpPr>
            <a:spLocks noGrp="1" noChangeAspect="1"/>
          </p:cNvSpPr>
          <p:nvPr>
            <p:ph type="body" sz="quarter" idx="63" hasCustomPrompt="1"/>
          </p:nvPr>
        </p:nvSpPr>
        <p:spPr>
          <a:xfrm rot="2654128">
            <a:off x="9860078" y="6626767"/>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16" name="Text Placeholder 2">
            <a:extLst>
              <a:ext uri="{FF2B5EF4-FFF2-40B4-BE49-F238E27FC236}">
                <a16:creationId xmlns:a16="http://schemas.microsoft.com/office/drawing/2014/main" id="{07106273-4D98-50DB-6C77-B7D5A9960CA7}"/>
              </a:ext>
            </a:extLst>
          </p:cNvPr>
          <p:cNvSpPr>
            <a:spLocks noGrp="1"/>
          </p:cNvSpPr>
          <p:nvPr>
            <p:ph type="body" sz="quarter" idx="64"/>
          </p:nvPr>
        </p:nvSpPr>
        <p:spPr>
          <a:xfrm>
            <a:off x="8797337" y="8212749"/>
            <a:ext cx="2462283"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17" name="Text Placeholder 7">
            <a:extLst>
              <a:ext uri="{FF2B5EF4-FFF2-40B4-BE49-F238E27FC236}">
                <a16:creationId xmlns:a16="http://schemas.microsoft.com/office/drawing/2014/main" id="{61E12DE1-CF11-5D63-7424-D0188B97872A}"/>
              </a:ext>
            </a:extLst>
          </p:cNvPr>
          <p:cNvSpPr>
            <a:spLocks noGrp="1"/>
          </p:cNvSpPr>
          <p:nvPr>
            <p:ph type="body" sz="quarter" idx="65"/>
          </p:nvPr>
        </p:nvSpPr>
        <p:spPr>
          <a:xfrm>
            <a:off x="8797337" y="7328815"/>
            <a:ext cx="2462283"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18" name="Text Placeholder 7">
            <a:extLst>
              <a:ext uri="{FF2B5EF4-FFF2-40B4-BE49-F238E27FC236}">
                <a16:creationId xmlns:a16="http://schemas.microsoft.com/office/drawing/2014/main" id="{DEB378B8-1872-6DE6-2E68-7792A86B5368}"/>
              </a:ext>
            </a:extLst>
          </p:cNvPr>
          <p:cNvSpPr>
            <a:spLocks noGrp="1"/>
          </p:cNvSpPr>
          <p:nvPr>
            <p:ph type="body" sz="quarter" idx="66" hasCustomPrompt="1"/>
          </p:nvPr>
        </p:nvSpPr>
        <p:spPr>
          <a:xfrm>
            <a:off x="9117645"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35" name="Text Placeholder 47">
            <a:extLst>
              <a:ext uri="{FF2B5EF4-FFF2-40B4-BE49-F238E27FC236}">
                <a16:creationId xmlns:a16="http://schemas.microsoft.com/office/drawing/2014/main" id="{09B0A2E9-7DFC-A403-67B9-2849667B3518}"/>
              </a:ext>
            </a:extLst>
          </p:cNvPr>
          <p:cNvSpPr>
            <a:spLocks noGrp="1" noChangeAspect="1"/>
          </p:cNvSpPr>
          <p:nvPr>
            <p:ph type="body" sz="quarter" idx="67" hasCustomPrompt="1"/>
          </p:nvPr>
        </p:nvSpPr>
        <p:spPr>
          <a:xfrm rot="13493207">
            <a:off x="11821829" y="5087750"/>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36" name="Text Placeholder 2">
            <a:extLst>
              <a:ext uri="{FF2B5EF4-FFF2-40B4-BE49-F238E27FC236}">
                <a16:creationId xmlns:a16="http://schemas.microsoft.com/office/drawing/2014/main" id="{2728E5DA-F7D5-4638-C6A4-89A4B637BC67}"/>
              </a:ext>
            </a:extLst>
          </p:cNvPr>
          <p:cNvSpPr>
            <a:spLocks noGrp="1"/>
          </p:cNvSpPr>
          <p:nvPr>
            <p:ph type="body" sz="quarter" idx="68"/>
          </p:nvPr>
        </p:nvSpPr>
        <p:spPr>
          <a:xfrm>
            <a:off x="10763336" y="3646220"/>
            <a:ext cx="2462283"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37" name="Text Placeholder 7">
            <a:extLst>
              <a:ext uri="{FF2B5EF4-FFF2-40B4-BE49-F238E27FC236}">
                <a16:creationId xmlns:a16="http://schemas.microsoft.com/office/drawing/2014/main" id="{1F680311-A7D4-BA9E-B8A3-3C0E2D35F4DD}"/>
              </a:ext>
            </a:extLst>
          </p:cNvPr>
          <p:cNvSpPr>
            <a:spLocks noGrp="1"/>
          </p:cNvSpPr>
          <p:nvPr>
            <p:ph type="body" sz="quarter" idx="69"/>
          </p:nvPr>
        </p:nvSpPr>
        <p:spPr>
          <a:xfrm>
            <a:off x="10763336" y="2762285"/>
            <a:ext cx="2462283"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38" name="Text Placeholder 7">
            <a:extLst>
              <a:ext uri="{FF2B5EF4-FFF2-40B4-BE49-F238E27FC236}">
                <a16:creationId xmlns:a16="http://schemas.microsoft.com/office/drawing/2014/main" id="{BF5ED435-4225-B01A-8661-4A55A282FA9A}"/>
              </a:ext>
            </a:extLst>
          </p:cNvPr>
          <p:cNvSpPr>
            <a:spLocks noGrp="1"/>
          </p:cNvSpPr>
          <p:nvPr>
            <p:ph type="body" sz="quarter" idx="70" hasCustomPrompt="1"/>
          </p:nvPr>
        </p:nvSpPr>
        <p:spPr>
          <a:xfrm>
            <a:off x="11079362"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39" name="Text Placeholder 47">
            <a:extLst>
              <a:ext uri="{FF2B5EF4-FFF2-40B4-BE49-F238E27FC236}">
                <a16:creationId xmlns:a16="http://schemas.microsoft.com/office/drawing/2014/main" id="{3DB161CE-460D-3343-DC31-E64C1B932C43}"/>
              </a:ext>
            </a:extLst>
          </p:cNvPr>
          <p:cNvSpPr>
            <a:spLocks noGrp="1" noChangeAspect="1"/>
          </p:cNvSpPr>
          <p:nvPr>
            <p:ph type="body" sz="quarter" idx="71" hasCustomPrompt="1"/>
          </p:nvPr>
        </p:nvSpPr>
        <p:spPr>
          <a:xfrm rot="2654128">
            <a:off x="13783578" y="6601088"/>
            <a:ext cx="329400" cy="329400"/>
          </a:xfrm>
          <a:custGeom>
            <a:avLst/>
            <a:gdLst>
              <a:gd name="connsiteX0" fmla="*/ 0 w 518532"/>
              <a:gd name="connsiteY0" fmla="*/ 0 h 518532"/>
              <a:gd name="connsiteX1" fmla="*/ 517527 w 518532"/>
              <a:gd name="connsiteY1" fmla="*/ 0 h 518532"/>
              <a:gd name="connsiteX2" fmla="*/ 518532 w 518532"/>
              <a:gd name="connsiteY2" fmla="*/ 19914 h 518532"/>
              <a:gd name="connsiteX3" fmla="*/ 19914 w 518532"/>
              <a:gd name="connsiteY3" fmla="*/ 518532 h 518532"/>
              <a:gd name="connsiteX4" fmla="*/ 0 w 518532"/>
              <a:gd name="connsiteY4" fmla="*/ 517526 h 518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532" h="518532">
                <a:moveTo>
                  <a:pt x="0" y="0"/>
                </a:moveTo>
                <a:lnTo>
                  <a:pt x="517527" y="0"/>
                </a:lnTo>
                <a:lnTo>
                  <a:pt x="518532" y="19914"/>
                </a:lnTo>
                <a:cubicBezTo>
                  <a:pt x="518532" y="295293"/>
                  <a:pt x="295293" y="518532"/>
                  <a:pt x="19914" y="518532"/>
                </a:cubicBezTo>
                <a:lnTo>
                  <a:pt x="0" y="517526"/>
                </a:lnTo>
                <a:close/>
              </a:path>
            </a:pathLst>
          </a:custGeom>
          <a:solidFill>
            <a:schemeClr val="accent1"/>
          </a:solidFill>
        </p:spPr>
        <p:txBody>
          <a:bodyPr wrap="square" anchor="ctr">
            <a:noAutofit/>
          </a:bodyPr>
          <a:lstStyle>
            <a:lvl1pPr algn="l">
              <a:lnSpc>
                <a:spcPct val="100000"/>
              </a:lnSpc>
              <a:spcBef>
                <a:spcPts val="0"/>
              </a:spcBef>
              <a:defRPr sz="1500">
                <a:solidFill>
                  <a:schemeClr val="accent1">
                    <a:alpha val="0"/>
                  </a:schemeClr>
                </a:solidFill>
              </a:defRPr>
            </a:lvl1pPr>
          </a:lstStyle>
          <a:p>
            <a:pPr lvl="0"/>
            <a:r>
              <a:rPr lang="en-GB" dirty="0"/>
              <a:t>.</a:t>
            </a:r>
          </a:p>
        </p:txBody>
      </p:sp>
      <p:sp>
        <p:nvSpPr>
          <p:cNvPr id="40" name="Text Placeholder 2">
            <a:extLst>
              <a:ext uri="{FF2B5EF4-FFF2-40B4-BE49-F238E27FC236}">
                <a16:creationId xmlns:a16="http://schemas.microsoft.com/office/drawing/2014/main" id="{0759DE18-144A-8D7C-1A17-991B5BBE1924}"/>
              </a:ext>
            </a:extLst>
          </p:cNvPr>
          <p:cNvSpPr>
            <a:spLocks noGrp="1"/>
          </p:cNvSpPr>
          <p:nvPr>
            <p:ph type="body" sz="quarter" idx="72"/>
          </p:nvPr>
        </p:nvSpPr>
        <p:spPr>
          <a:xfrm>
            <a:off x="12729338" y="8042934"/>
            <a:ext cx="2462283" cy="1263600"/>
          </a:xfrm>
        </p:spPr>
        <p:txBody>
          <a:bodyPr>
            <a:noAutofit/>
          </a:bodyPr>
          <a:lstStyle>
            <a:lvl1pPr algn="ctr">
              <a:lnSpc>
                <a:spcPct val="100000"/>
              </a:lnSpc>
              <a:spcBef>
                <a:spcPts val="0"/>
              </a:spcBef>
              <a:defRPr sz="1800" b="0">
                <a:solidFill>
                  <a:schemeClr val="tx1"/>
                </a:solidFill>
              </a:defRPr>
            </a:lvl1pPr>
            <a:lvl2pPr>
              <a:lnSpc>
                <a:spcPct val="120000"/>
              </a:lnSpc>
              <a:defRPr>
                <a:solidFill>
                  <a:schemeClr val="tx1">
                    <a:lumMod val="85000"/>
                    <a:lumOff val="15000"/>
                  </a:schemeClr>
                </a:solidFill>
              </a:defRPr>
            </a:lvl2pPr>
            <a:lvl3pPr>
              <a:lnSpc>
                <a:spcPct val="120000"/>
              </a:lnSpc>
              <a:defRPr>
                <a:solidFill>
                  <a:schemeClr val="tx1">
                    <a:lumMod val="85000"/>
                    <a:lumOff val="15000"/>
                  </a:schemeClr>
                </a:solidFill>
              </a:defRPr>
            </a:lvl3pPr>
            <a:lvl4pPr>
              <a:lnSpc>
                <a:spcPct val="120000"/>
              </a:lnSpc>
              <a:defRPr>
                <a:solidFill>
                  <a:schemeClr val="tx1">
                    <a:lumMod val="85000"/>
                    <a:lumOff val="15000"/>
                  </a:schemeClr>
                </a:solidFill>
              </a:defRPr>
            </a:lvl4pPr>
            <a:lvl5pPr>
              <a:lnSpc>
                <a:spcPct val="120000"/>
              </a:lnSpc>
              <a:defRPr>
                <a:solidFill>
                  <a:schemeClr val="tx1">
                    <a:lumMod val="85000"/>
                    <a:lumOff val="15000"/>
                  </a:schemeClr>
                </a:solidFill>
              </a:defRPr>
            </a:lvl5pPr>
          </a:lstStyle>
          <a:p>
            <a:pPr lvl="0"/>
            <a:r>
              <a:rPr lang="en-US" dirty="0"/>
              <a:t>Click to edit Master text styles</a:t>
            </a:r>
          </a:p>
        </p:txBody>
      </p:sp>
      <p:sp>
        <p:nvSpPr>
          <p:cNvPr id="41" name="Text Placeholder 7">
            <a:extLst>
              <a:ext uri="{FF2B5EF4-FFF2-40B4-BE49-F238E27FC236}">
                <a16:creationId xmlns:a16="http://schemas.microsoft.com/office/drawing/2014/main" id="{48E68E70-1ECB-BC50-8395-F9DDC4B2544E}"/>
              </a:ext>
            </a:extLst>
          </p:cNvPr>
          <p:cNvSpPr>
            <a:spLocks noGrp="1"/>
          </p:cNvSpPr>
          <p:nvPr>
            <p:ph type="body" sz="quarter" idx="73"/>
          </p:nvPr>
        </p:nvSpPr>
        <p:spPr>
          <a:xfrm>
            <a:off x="12729338" y="7159000"/>
            <a:ext cx="2462283" cy="832580"/>
          </a:xfrm>
        </p:spPr>
        <p:txBody>
          <a:bodyPr anchor="ctr">
            <a:noAutofit/>
          </a:bodyPr>
          <a:lstStyle>
            <a:lvl1pPr algn="ctr">
              <a:lnSpc>
                <a:spcPct val="100000"/>
              </a:lnSpc>
              <a:spcBef>
                <a:spcPts val="0"/>
              </a:spcBef>
              <a:defRPr sz="2100">
                <a:solidFill>
                  <a:schemeClr val="tx1"/>
                </a:solidFill>
              </a:defRPr>
            </a:lvl1pPr>
          </a:lstStyle>
          <a:p>
            <a:pPr lvl="0"/>
            <a:r>
              <a:rPr lang="en-GB" dirty="0"/>
              <a:t>Click to edit Master text styles</a:t>
            </a:r>
          </a:p>
        </p:txBody>
      </p:sp>
      <p:sp>
        <p:nvSpPr>
          <p:cNvPr id="42" name="Text Placeholder 7">
            <a:extLst>
              <a:ext uri="{FF2B5EF4-FFF2-40B4-BE49-F238E27FC236}">
                <a16:creationId xmlns:a16="http://schemas.microsoft.com/office/drawing/2014/main" id="{A2A35910-E2BE-4554-252D-E74C9A812460}"/>
              </a:ext>
            </a:extLst>
          </p:cNvPr>
          <p:cNvSpPr>
            <a:spLocks noGrp="1"/>
          </p:cNvSpPr>
          <p:nvPr>
            <p:ph type="body" sz="quarter" idx="74" hasCustomPrompt="1"/>
          </p:nvPr>
        </p:nvSpPr>
        <p:spPr>
          <a:xfrm>
            <a:off x="13041078" y="5832340"/>
            <a:ext cx="1814400" cy="370982"/>
          </a:xfrm>
        </p:spPr>
        <p:txBody>
          <a:bodyPr anchor="ctr">
            <a:noAutofit/>
          </a:bodyPr>
          <a:lstStyle>
            <a:lvl1pPr algn="ctr">
              <a:lnSpc>
                <a:spcPct val="100000"/>
              </a:lnSpc>
              <a:spcBef>
                <a:spcPts val="0"/>
              </a:spcBef>
              <a:defRPr sz="1950">
                <a:solidFill>
                  <a:schemeClr val="tx1"/>
                </a:solidFill>
              </a:defRPr>
            </a:lvl1pPr>
          </a:lstStyle>
          <a:p>
            <a:pPr lvl="0"/>
            <a:r>
              <a:rPr lang="en-GB" dirty="0"/>
              <a:t>Milestone</a:t>
            </a:r>
          </a:p>
        </p:txBody>
      </p:sp>
      <p:sp>
        <p:nvSpPr>
          <p:cNvPr id="20" name="Arc 48">
            <a:extLst>
              <a:ext uri="{FF2B5EF4-FFF2-40B4-BE49-F238E27FC236}">
                <a16:creationId xmlns:a16="http://schemas.microsoft.com/office/drawing/2014/main" id="{CEB5FE85-6FBA-20D0-1BDD-1B48C13D527B}"/>
              </a:ext>
            </a:extLst>
          </p:cNvPr>
          <p:cNvSpPr/>
          <p:nvPr userDrawn="1"/>
        </p:nvSpPr>
        <p:spPr>
          <a:xfrm flipV="1">
            <a:off x="12967421" y="5036970"/>
            <a:ext cx="1961717" cy="1961718"/>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21" name="Arc 47">
            <a:extLst>
              <a:ext uri="{FF2B5EF4-FFF2-40B4-BE49-F238E27FC236}">
                <a16:creationId xmlns:a16="http://schemas.microsoft.com/office/drawing/2014/main" id="{477598E1-DA42-DF6C-D390-9442D91A3849}"/>
              </a:ext>
            </a:extLst>
          </p:cNvPr>
          <p:cNvSpPr/>
          <p:nvPr userDrawn="1"/>
        </p:nvSpPr>
        <p:spPr>
          <a:xfrm>
            <a:off x="11005704" y="5036970"/>
            <a:ext cx="1961717" cy="1961718"/>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22" name="Arc 47">
            <a:extLst>
              <a:ext uri="{FF2B5EF4-FFF2-40B4-BE49-F238E27FC236}">
                <a16:creationId xmlns:a16="http://schemas.microsoft.com/office/drawing/2014/main" id="{4D4C0585-1A77-62CE-F7D2-A88D285B9E8F}"/>
              </a:ext>
            </a:extLst>
          </p:cNvPr>
          <p:cNvSpPr/>
          <p:nvPr userDrawn="1"/>
        </p:nvSpPr>
        <p:spPr>
          <a:xfrm>
            <a:off x="7082272" y="5036970"/>
            <a:ext cx="1961717" cy="1961718"/>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23" name="Arc 48">
            <a:extLst>
              <a:ext uri="{FF2B5EF4-FFF2-40B4-BE49-F238E27FC236}">
                <a16:creationId xmlns:a16="http://schemas.microsoft.com/office/drawing/2014/main" id="{B15E6F22-0A93-E807-318E-61A3BD2308AB}"/>
              </a:ext>
            </a:extLst>
          </p:cNvPr>
          <p:cNvSpPr/>
          <p:nvPr userDrawn="1"/>
        </p:nvSpPr>
        <p:spPr>
          <a:xfrm flipV="1">
            <a:off x="9043988" y="5036970"/>
            <a:ext cx="1961717" cy="1961718"/>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24" name="Arc 47">
            <a:extLst>
              <a:ext uri="{FF2B5EF4-FFF2-40B4-BE49-F238E27FC236}">
                <a16:creationId xmlns:a16="http://schemas.microsoft.com/office/drawing/2014/main" id="{34EDB599-B1C4-46E9-9D03-7D1CEC80BE17}"/>
              </a:ext>
            </a:extLst>
          </p:cNvPr>
          <p:cNvSpPr/>
          <p:nvPr userDrawn="1"/>
        </p:nvSpPr>
        <p:spPr>
          <a:xfrm>
            <a:off x="3158839" y="5036970"/>
            <a:ext cx="1961717" cy="1961718"/>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25" name="Arc 48">
            <a:extLst>
              <a:ext uri="{FF2B5EF4-FFF2-40B4-BE49-F238E27FC236}">
                <a16:creationId xmlns:a16="http://schemas.microsoft.com/office/drawing/2014/main" id="{5C440A63-4D8F-67DD-2DEF-65143B79D009}"/>
              </a:ext>
            </a:extLst>
          </p:cNvPr>
          <p:cNvSpPr/>
          <p:nvPr userDrawn="1"/>
        </p:nvSpPr>
        <p:spPr>
          <a:xfrm flipV="1">
            <a:off x="5120555" y="5036970"/>
            <a:ext cx="1961717" cy="1961718"/>
          </a:xfrm>
          <a:prstGeom prst="ellipse">
            <a:avLst/>
          </a:prstGeom>
          <a:ln w="57150">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26" name="Arc 25">
            <a:extLst>
              <a:ext uri="{FF2B5EF4-FFF2-40B4-BE49-F238E27FC236}">
                <a16:creationId xmlns:a16="http://schemas.microsoft.com/office/drawing/2014/main" id="{0DD9DB4A-7EFC-D3AB-644C-A57CF01BA020}"/>
              </a:ext>
            </a:extLst>
          </p:cNvPr>
          <p:cNvSpPr/>
          <p:nvPr userDrawn="1"/>
        </p:nvSpPr>
        <p:spPr>
          <a:xfrm>
            <a:off x="3158839" y="5036970"/>
            <a:ext cx="1961717" cy="1961718"/>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27" name="Arc 26">
            <a:extLst>
              <a:ext uri="{FF2B5EF4-FFF2-40B4-BE49-F238E27FC236}">
                <a16:creationId xmlns:a16="http://schemas.microsoft.com/office/drawing/2014/main" id="{B439AEAC-92C3-822D-36EC-404450122AF0}"/>
              </a:ext>
            </a:extLst>
          </p:cNvPr>
          <p:cNvSpPr/>
          <p:nvPr userDrawn="1"/>
        </p:nvSpPr>
        <p:spPr>
          <a:xfrm flipV="1">
            <a:off x="5120555" y="5036970"/>
            <a:ext cx="1961717" cy="1961718"/>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28" name="Arc 27">
            <a:extLst>
              <a:ext uri="{FF2B5EF4-FFF2-40B4-BE49-F238E27FC236}">
                <a16:creationId xmlns:a16="http://schemas.microsoft.com/office/drawing/2014/main" id="{03AB3AEB-F8B8-A8C9-C881-10B54C18FAFE}"/>
              </a:ext>
            </a:extLst>
          </p:cNvPr>
          <p:cNvSpPr/>
          <p:nvPr userDrawn="1"/>
        </p:nvSpPr>
        <p:spPr>
          <a:xfrm>
            <a:off x="7082272" y="5036970"/>
            <a:ext cx="1961717" cy="1961718"/>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29" name="Arc 28">
            <a:extLst>
              <a:ext uri="{FF2B5EF4-FFF2-40B4-BE49-F238E27FC236}">
                <a16:creationId xmlns:a16="http://schemas.microsoft.com/office/drawing/2014/main" id="{7A65FA56-776F-B166-55F6-585D097CB22A}"/>
              </a:ext>
            </a:extLst>
          </p:cNvPr>
          <p:cNvSpPr/>
          <p:nvPr userDrawn="1"/>
        </p:nvSpPr>
        <p:spPr>
          <a:xfrm flipV="1">
            <a:off x="9043988" y="5036970"/>
            <a:ext cx="1961717" cy="1961718"/>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30" name="Arc 29">
            <a:extLst>
              <a:ext uri="{FF2B5EF4-FFF2-40B4-BE49-F238E27FC236}">
                <a16:creationId xmlns:a16="http://schemas.microsoft.com/office/drawing/2014/main" id="{5F4B4F57-16C1-82D5-5C9C-24A167453427}"/>
              </a:ext>
            </a:extLst>
          </p:cNvPr>
          <p:cNvSpPr/>
          <p:nvPr userDrawn="1"/>
        </p:nvSpPr>
        <p:spPr>
          <a:xfrm>
            <a:off x="11005704" y="5036970"/>
            <a:ext cx="1961717" cy="1961718"/>
          </a:xfrm>
          <a:prstGeom prst="arc">
            <a:avLst>
              <a:gd name="adj1" fmla="val 10792152"/>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
        <p:nvSpPr>
          <p:cNvPr id="31" name="Arc 30">
            <a:extLst>
              <a:ext uri="{FF2B5EF4-FFF2-40B4-BE49-F238E27FC236}">
                <a16:creationId xmlns:a16="http://schemas.microsoft.com/office/drawing/2014/main" id="{DE41CE68-7913-183D-0F7B-DEA19B9ADD64}"/>
              </a:ext>
            </a:extLst>
          </p:cNvPr>
          <p:cNvSpPr/>
          <p:nvPr userDrawn="1"/>
        </p:nvSpPr>
        <p:spPr>
          <a:xfrm flipV="1">
            <a:off x="12967421" y="5036970"/>
            <a:ext cx="1961717" cy="1961718"/>
          </a:xfrm>
          <a:prstGeom prst="arc">
            <a:avLst>
              <a:gd name="adj1" fmla="val 10790197"/>
              <a:gd name="adj2" fmla="val 0"/>
            </a:avLst>
          </a:prstGeom>
          <a:ln w="57150" cap="rn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sz="2700">
              <a:solidFill>
                <a:schemeClr val="tx1"/>
              </a:solidFill>
            </a:endParaRPr>
          </a:p>
        </p:txBody>
      </p:sp>
    </p:spTree>
    <p:extLst>
      <p:ext uri="{BB962C8B-B14F-4D97-AF65-F5344CB8AC3E}">
        <p14:creationId xmlns:p14="http://schemas.microsoft.com/office/powerpoint/2010/main" val="6498221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extLst>
    <p:ext uri="{DCECCB84-F9BA-43D5-87BE-67443E8EF086}">
      <p15:sldGuideLst xmlns:p15="http://schemas.microsoft.com/office/powerpoint/2012/main">
        <p15:guide id="1" pos="8787" userDrawn="1">
          <p15:clr>
            <a:srgbClr val="FBAE40"/>
          </p15:clr>
        </p15:guide>
        <p15:guide id="2" pos="2597" userDrawn="1">
          <p15:clr>
            <a:srgbClr val="FBAE4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BA2527E0-94AA-C957-2E7B-4576A8C6BD96}"/>
              </a:ext>
            </a:extLst>
          </p:cNvPr>
          <p:cNvSpPr/>
          <p:nvPr userDrawn="1"/>
        </p:nvSpPr>
        <p:spPr>
          <a:xfrm rot="16200000" flipH="1">
            <a:off x="0" y="-2040"/>
            <a:ext cx="4419600" cy="44196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ID" sz="2700"/>
          </a:p>
        </p:txBody>
      </p:sp>
      <p:cxnSp>
        <p:nvCxnSpPr>
          <p:cNvPr id="10" name="Straight Connector 9">
            <a:extLst>
              <a:ext uri="{FF2B5EF4-FFF2-40B4-BE49-F238E27FC236}">
                <a16:creationId xmlns:a16="http://schemas.microsoft.com/office/drawing/2014/main" id="{F44C63C5-B093-423F-EDE7-E256A8B7AD32}"/>
              </a:ext>
            </a:extLst>
          </p:cNvPr>
          <p:cNvCxnSpPr>
            <a:cxnSpLocks/>
          </p:cNvCxnSpPr>
          <p:nvPr userDrawn="1"/>
        </p:nvCxnSpPr>
        <p:spPr>
          <a:xfrm>
            <a:off x="9144000" y="0"/>
            <a:ext cx="0" cy="8763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Freeform: Shape 11">
            <a:extLst>
              <a:ext uri="{FF2B5EF4-FFF2-40B4-BE49-F238E27FC236}">
                <a16:creationId xmlns:a16="http://schemas.microsoft.com/office/drawing/2014/main" id="{DE13565E-CF99-419F-AEC7-A62AF2E65B11}"/>
              </a:ext>
            </a:extLst>
          </p:cNvPr>
          <p:cNvSpPr/>
          <p:nvPr userDrawn="1"/>
        </p:nvSpPr>
        <p:spPr>
          <a:xfrm rot="5400000">
            <a:off x="13868400" y="-2040"/>
            <a:ext cx="4419600" cy="4419600"/>
          </a:xfrm>
          <a:custGeom>
            <a:avLst/>
            <a:gdLst>
              <a:gd name="connsiteX0" fmla="*/ 0 w 2946400"/>
              <a:gd name="connsiteY0" fmla="*/ 0 h 2946400"/>
              <a:gd name="connsiteX1" fmla="*/ 2881601 w 2946400"/>
              <a:gd name="connsiteY1" fmla="*/ 0 h 2946400"/>
              <a:gd name="connsiteX2" fmla="*/ 2897635 w 2946400"/>
              <a:gd name="connsiteY2" fmla="*/ 62356 h 2946400"/>
              <a:gd name="connsiteX3" fmla="*/ 2946400 w 2946400"/>
              <a:gd name="connsiteY3" fmla="*/ 546100 h 2946400"/>
              <a:gd name="connsiteX4" fmla="*/ 546100 w 2946400"/>
              <a:gd name="connsiteY4" fmla="*/ 2946400 h 2946400"/>
              <a:gd name="connsiteX5" fmla="*/ 62356 w 2946400"/>
              <a:gd name="connsiteY5" fmla="*/ 2897635 h 2946400"/>
              <a:gd name="connsiteX6" fmla="*/ 0 w 2946400"/>
              <a:gd name="connsiteY6" fmla="*/ 2881601 h 2946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46400" h="2946400">
                <a:moveTo>
                  <a:pt x="0" y="0"/>
                </a:moveTo>
                <a:lnTo>
                  <a:pt x="2881601" y="0"/>
                </a:lnTo>
                <a:lnTo>
                  <a:pt x="2897635" y="62356"/>
                </a:lnTo>
                <a:cubicBezTo>
                  <a:pt x="2929609" y="218610"/>
                  <a:pt x="2946400" y="380394"/>
                  <a:pt x="2946400" y="546100"/>
                </a:cubicBezTo>
                <a:cubicBezTo>
                  <a:pt x="2946400" y="1871749"/>
                  <a:pt x="1871749" y="2946400"/>
                  <a:pt x="546100" y="2946400"/>
                </a:cubicBezTo>
                <a:cubicBezTo>
                  <a:pt x="380394" y="2946400"/>
                  <a:pt x="218610" y="2929609"/>
                  <a:pt x="62356" y="2897635"/>
                </a:cubicBezTo>
                <a:lnTo>
                  <a:pt x="0" y="288160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p>
        </p:txBody>
      </p:sp>
      <p:sp>
        <p:nvSpPr>
          <p:cNvPr id="2" name="Title 1">
            <a:extLst>
              <a:ext uri="{FF2B5EF4-FFF2-40B4-BE49-F238E27FC236}">
                <a16:creationId xmlns:a16="http://schemas.microsoft.com/office/drawing/2014/main" id="{DB5048C8-BEDD-47F9-820F-7FAF2CE3E757}"/>
              </a:ext>
            </a:extLst>
          </p:cNvPr>
          <p:cNvSpPr>
            <a:spLocks noGrp="1"/>
          </p:cNvSpPr>
          <p:nvPr>
            <p:ph type="title"/>
          </p:nvPr>
        </p:nvSpPr>
        <p:spPr>
          <a:xfrm>
            <a:off x="881066" y="876300"/>
            <a:ext cx="16525869" cy="2650755"/>
          </a:xfrm>
          <a:prstGeom prst="rect">
            <a:avLst/>
          </a:prstGeom>
        </p:spPr>
        <p:txBody>
          <a:bodyPr anchor="b">
            <a:noAutofit/>
          </a:bodyPr>
          <a:lstStyle>
            <a:lvl1pPr algn="ctr">
              <a:defRPr>
                <a:solidFill>
                  <a:schemeClr val="tx1"/>
                </a:solidFill>
              </a:defRPr>
            </a:lvl1pPr>
          </a:lstStyle>
          <a:p>
            <a:r>
              <a:rPr lang="en-US" dirty="0"/>
              <a:t>Click to edit Master title style</a:t>
            </a:r>
            <a:endParaRPr lang="en-ID" dirty="0"/>
          </a:p>
        </p:txBody>
      </p:sp>
    </p:spTree>
    <p:extLst>
      <p:ext uri="{BB962C8B-B14F-4D97-AF65-F5344CB8AC3E}">
        <p14:creationId xmlns:p14="http://schemas.microsoft.com/office/powerpoint/2010/main" val="3848408978"/>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lank">
    <p:bg>
      <p:bgPr>
        <a:solidFill>
          <a:schemeClr val="bg1"/>
        </a:solidFill>
        <a:effectLst/>
      </p:bgPr>
    </p:bg>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9D13ECA1-EBCC-5614-D342-9F4FB2100450}"/>
              </a:ext>
            </a:extLst>
          </p:cNvPr>
          <p:cNvSpPr/>
          <p:nvPr userDrawn="1"/>
        </p:nvSpPr>
        <p:spPr>
          <a:xfrm>
            <a:off x="0" y="0"/>
            <a:ext cx="3401571" cy="3401568"/>
          </a:xfrm>
          <a:custGeom>
            <a:avLst/>
            <a:gdLst>
              <a:gd name="connsiteX0" fmla="*/ 0 w 2267714"/>
              <a:gd name="connsiteY0" fmla="*/ 0 h 2267712"/>
              <a:gd name="connsiteX1" fmla="*/ 2263317 w 2267714"/>
              <a:gd name="connsiteY1" fmla="*/ 0 h 2267712"/>
              <a:gd name="connsiteX2" fmla="*/ 2267714 w 2267714"/>
              <a:gd name="connsiteY2" fmla="*/ 87089 h 2267712"/>
              <a:gd name="connsiteX3" fmla="*/ 87091 w 2267714"/>
              <a:gd name="connsiteY3" fmla="*/ 2267712 h 2267712"/>
              <a:gd name="connsiteX4" fmla="*/ 0 w 2267714"/>
              <a:gd name="connsiteY4" fmla="*/ 2263314 h 22677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7714" h="2267712">
                <a:moveTo>
                  <a:pt x="0" y="0"/>
                </a:moveTo>
                <a:lnTo>
                  <a:pt x="2263317" y="0"/>
                </a:lnTo>
                <a:lnTo>
                  <a:pt x="2267714" y="87089"/>
                </a:lnTo>
                <a:cubicBezTo>
                  <a:pt x="2267714" y="1291414"/>
                  <a:pt x="1291416" y="2267712"/>
                  <a:pt x="87091" y="2267712"/>
                </a:cubicBezTo>
                <a:lnTo>
                  <a:pt x="0" y="2263314"/>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ID" sz="2700"/>
          </a:p>
        </p:txBody>
      </p:sp>
    </p:spTree>
    <p:extLst>
      <p:ext uri="{BB962C8B-B14F-4D97-AF65-F5344CB8AC3E}">
        <p14:creationId xmlns:p14="http://schemas.microsoft.com/office/powerpoint/2010/main" val="70398967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63720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S01V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82A2D-4D7A-395E-4962-486635E36051}"/>
              </a:ext>
            </a:extLst>
          </p:cNvPr>
          <p:cNvSpPr/>
          <p:nvPr userDrawn="1"/>
        </p:nvSpPr>
        <p:spPr>
          <a:xfrm>
            <a:off x="1" y="9410700"/>
            <a:ext cx="15247142" cy="8763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5" name="Rectangle 14">
            <a:extLst>
              <a:ext uri="{FF2B5EF4-FFF2-40B4-BE49-F238E27FC236}">
                <a16:creationId xmlns:a16="http://schemas.microsoft.com/office/drawing/2014/main" id="{363C4CE1-CDE1-35A3-11A8-FABD9382D7C3}"/>
              </a:ext>
            </a:extLst>
          </p:cNvPr>
          <p:cNvSpPr/>
          <p:nvPr userDrawn="1"/>
        </p:nvSpPr>
        <p:spPr>
          <a:xfrm>
            <a:off x="3040858" y="2"/>
            <a:ext cx="15247142" cy="8763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3040858" y="2153921"/>
            <a:ext cx="12206288" cy="4561841"/>
          </a:xfrm>
        </p:spPr>
        <p:txBody>
          <a:bodyPr anchor="b">
            <a:noAutofit/>
          </a:bodyPr>
          <a:lstStyle>
            <a:lvl1pPr algn="ctr">
              <a:defRPr sz="8100">
                <a:solidFill>
                  <a:schemeClr val="tx1"/>
                </a:solidFill>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3048001" y="7080618"/>
            <a:ext cx="12199145" cy="547689"/>
          </a:xfrm>
        </p:spPr>
        <p:txBody>
          <a:bodyPr>
            <a:noAutofit/>
          </a:bodyPr>
          <a:lstStyle>
            <a:lvl1pPr marL="0" indent="0" algn="ctr">
              <a:lnSpc>
                <a:spcPct val="100000"/>
              </a:lnSpc>
              <a:spcBef>
                <a:spcPts val="0"/>
              </a:spcBef>
              <a:buFont typeface="Arial" panose="020B0604020202020204" pitchFamily="34" charset="0"/>
              <a:buNone/>
              <a:defRPr sz="2700" b="1">
                <a:solidFill>
                  <a:schemeClr val="tx1"/>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3048001" y="7719320"/>
            <a:ext cx="12199145" cy="547689"/>
          </a:xfrm>
          <a:noFill/>
        </p:spPr>
        <p:txBody>
          <a:bodyPr vert="horz" wrap="square" lIns="91440" tIns="45720" rIns="91440" bIns="45720" rtlCol="0">
            <a:noAutofit/>
          </a:bodyPr>
          <a:lstStyle>
            <a:lvl1pPr marL="0" indent="0" algn="ctr">
              <a:buNone/>
              <a:defRPr lang="en-US" sz="2400" dirty="0">
                <a:solidFill>
                  <a:schemeClr val="tx1"/>
                </a:solidFill>
              </a:defRPr>
            </a:lvl1pPr>
          </a:lstStyle>
          <a:p>
            <a:pPr marL="342900" lvl="0" indent="-342900">
              <a:lnSpc>
                <a:spcPct val="100000"/>
              </a:lnSpc>
              <a:spcBef>
                <a:spcPts val="0"/>
              </a:spcBef>
            </a:pPr>
            <a:r>
              <a:rPr lang="en-US" dirty="0"/>
              <a:t>Click to edit Master text</a:t>
            </a:r>
          </a:p>
        </p:txBody>
      </p:sp>
      <p:sp>
        <p:nvSpPr>
          <p:cNvPr id="21" name="Freeform: Shape 20">
            <a:extLst>
              <a:ext uri="{FF2B5EF4-FFF2-40B4-BE49-F238E27FC236}">
                <a16:creationId xmlns:a16="http://schemas.microsoft.com/office/drawing/2014/main" id="{BEE764B4-D9C7-D9A4-4484-F4E35649F758}"/>
              </a:ext>
            </a:extLst>
          </p:cNvPr>
          <p:cNvSpPr/>
          <p:nvPr userDrawn="1"/>
        </p:nvSpPr>
        <p:spPr>
          <a:xfrm>
            <a:off x="2" y="2"/>
            <a:ext cx="3701144" cy="3701144"/>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
        <p:nvSpPr>
          <p:cNvPr id="23" name="Freeform: Shape 22">
            <a:extLst>
              <a:ext uri="{FF2B5EF4-FFF2-40B4-BE49-F238E27FC236}">
                <a16:creationId xmlns:a16="http://schemas.microsoft.com/office/drawing/2014/main" id="{11F3F41F-1E9E-3800-DFE5-E7126894BBC3}"/>
              </a:ext>
            </a:extLst>
          </p:cNvPr>
          <p:cNvSpPr/>
          <p:nvPr userDrawn="1"/>
        </p:nvSpPr>
        <p:spPr>
          <a:xfrm>
            <a:off x="14586858" y="6585858"/>
            <a:ext cx="3701142" cy="3701142"/>
          </a:xfrm>
          <a:custGeom>
            <a:avLst/>
            <a:gdLst>
              <a:gd name="connsiteX0" fmla="*/ 2467428 w 2467428"/>
              <a:gd name="connsiteY0" fmla="*/ 0 h 2467428"/>
              <a:gd name="connsiteX1" fmla="*/ 2467428 w 2467428"/>
              <a:gd name="connsiteY1" fmla="*/ 916748 h 2467428"/>
              <a:gd name="connsiteX2" fmla="*/ 2308881 w 2467428"/>
              <a:gd name="connsiteY2" fmla="*/ 924754 h 2467428"/>
              <a:gd name="connsiteX3" fmla="*/ 916749 w 2467428"/>
              <a:gd name="connsiteY3" fmla="*/ 2467428 h 2467428"/>
              <a:gd name="connsiteX4" fmla="*/ 0 w 2467428"/>
              <a:gd name="connsiteY4" fmla="*/ 2467428 h 2467428"/>
              <a:gd name="connsiteX5" fmla="*/ 2215149 w 2467428"/>
              <a:gd name="connsiteY5" fmla="*/ 12738 h 2467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7428" h="2467428">
                <a:moveTo>
                  <a:pt x="2467428" y="0"/>
                </a:moveTo>
                <a:lnTo>
                  <a:pt x="2467428" y="916748"/>
                </a:lnTo>
                <a:lnTo>
                  <a:pt x="2308881" y="924754"/>
                </a:lnTo>
                <a:cubicBezTo>
                  <a:pt x="1526941" y="1004165"/>
                  <a:pt x="916749" y="1664537"/>
                  <a:pt x="916749" y="2467428"/>
                </a:cubicBezTo>
                <a:lnTo>
                  <a:pt x="0" y="2467428"/>
                </a:lnTo>
                <a:cubicBezTo>
                  <a:pt x="0" y="1189875"/>
                  <a:pt x="970933" y="139096"/>
                  <a:pt x="2215149" y="12738"/>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
        <p:nvSpPr>
          <p:cNvPr id="19" name="Circle: Hollow 18" hidden="1">
            <a:extLst>
              <a:ext uri="{FF2B5EF4-FFF2-40B4-BE49-F238E27FC236}">
                <a16:creationId xmlns:a16="http://schemas.microsoft.com/office/drawing/2014/main" id="{C625DA49-AD07-C24F-AC2B-D42EC9FAC740}"/>
              </a:ext>
            </a:extLst>
          </p:cNvPr>
          <p:cNvSpPr/>
          <p:nvPr userDrawn="1"/>
        </p:nvSpPr>
        <p:spPr>
          <a:xfrm>
            <a:off x="-3472544" y="-3472544"/>
            <a:ext cx="7402287" cy="7402287"/>
          </a:xfrm>
          <a:prstGeom prst="donut">
            <a:avLst>
              <a:gd name="adj" fmla="val 1857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solidFill>
                <a:schemeClr val="tx1"/>
              </a:solidFill>
            </a:endParaRPr>
          </a:p>
        </p:txBody>
      </p:sp>
    </p:spTree>
    <p:extLst>
      <p:ext uri="{BB962C8B-B14F-4D97-AF65-F5344CB8AC3E}">
        <p14:creationId xmlns:p14="http://schemas.microsoft.com/office/powerpoint/2010/main" val="4172760368"/>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01V2">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21782A2D-4D7A-395E-4962-486635E36051}"/>
              </a:ext>
            </a:extLst>
          </p:cNvPr>
          <p:cNvSpPr/>
          <p:nvPr userDrawn="1"/>
        </p:nvSpPr>
        <p:spPr>
          <a:xfrm>
            <a:off x="1" y="9410700"/>
            <a:ext cx="9993086" cy="8763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solidFill>
                <a:schemeClr val="tx1"/>
              </a:solidFill>
            </a:endParaRPr>
          </a:p>
        </p:txBody>
      </p:sp>
      <p:sp>
        <p:nvSpPr>
          <p:cNvPr id="15" name="Rectangle 14">
            <a:extLst>
              <a:ext uri="{FF2B5EF4-FFF2-40B4-BE49-F238E27FC236}">
                <a16:creationId xmlns:a16="http://schemas.microsoft.com/office/drawing/2014/main" id="{363C4CE1-CDE1-35A3-11A8-FABD9382D7C3}"/>
              </a:ext>
            </a:extLst>
          </p:cNvPr>
          <p:cNvSpPr/>
          <p:nvPr userDrawn="1"/>
        </p:nvSpPr>
        <p:spPr>
          <a:xfrm>
            <a:off x="1" y="2"/>
            <a:ext cx="18287999" cy="8763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4" y="2051051"/>
            <a:ext cx="8259363" cy="4561841"/>
          </a:xfrm>
        </p:spPr>
        <p:txBody>
          <a:bodyPr anchor="b">
            <a:noAutofit/>
          </a:bodyPr>
          <a:lstStyle>
            <a:lvl1pPr algn="l">
              <a:defRPr sz="8100">
                <a:solidFill>
                  <a:schemeClr val="tx1"/>
                </a:solidFill>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889472" y="6977748"/>
            <a:ext cx="8254530" cy="547689"/>
          </a:xfrm>
        </p:spPr>
        <p:txBody>
          <a:bodyPr>
            <a:noAutofit/>
          </a:bodyPr>
          <a:lstStyle>
            <a:lvl1pPr marL="0" indent="0" algn="l">
              <a:lnSpc>
                <a:spcPct val="100000"/>
              </a:lnSpc>
              <a:spcBef>
                <a:spcPts val="0"/>
              </a:spcBef>
              <a:buFont typeface="Arial" panose="020B0604020202020204" pitchFamily="34" charset="0"/>
              <a:buNone/>
              <a:defRPr sz="2700" b="1">
                <a:solidFill>
                  <a:schemeClr val="tx1"/>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889472" y="7616450"/>
            <a:ext cx="8254530" cy="547689"/>
          </a:xfrm>
          <a:noFill/>
        </p:spPr>
        <p:txBody>
          <a:bodyPr vert="horz" wrap="square" lIns="91440" tIns="45720" rIns="91440" bIns="45720" rtlCol="0">
            <a:noAutofit/>
          </a:bodyPr>
          <a:lstStyle>
            <a:lvl1pPr marL="0" indent="0" algn="l">
              <a:buNone/>
              <a:defRPr lang="en-US" sz="2400" dirty="0">
                <a:solidFill>
                  <a:schemeClr val="tx1"/>
                </a:solidFill>
              </a:defRPr>
            </a:lvl1pPr>
          </a:lstStyle>
          <a:p>
            <a:pPr marL="342900" lvl="0" indent="-342900">
              <a:lnSpc>
                <a:spcPct val="100000"/>
              </a:lnSpc>
              <a:spcBef>
                <a:spcPts val="0"/>
              </a:spcBef>
            </a:pPr>
            <a:r>
              <a:rPr lang="en-US" dirty="0"/>
              <a:t>Click to edit Master text</a:t>
            </a:r>
          </a:p>
        </p:txBody>
      </p:sp>
      <p:sp>
        <p:nvSpPr>
          <p:cNvPr id="19" name="Circle: Hollow 18" hidden="1">
            <a:extLst>
              <a:ext uri="{FF2B5EF4-FFF2-40B4-BE49-F238E27FC236}">
                <a16:creationId xmlns:a16="http://schemas.microsoft.com/office/drawing/2014/main" id="{C625DA49-AD07-C24F-AC2B-D42EC9FAC740}"/>
              </a:ext>
            </a:extLst>
          </p:cNvPr>
          <p:cNvSpPr/>
          <p:nvPr userDrawn="1"/>
        </p:nvSpPr>
        <p:spPr>
          <a:xfrm>
            <a:off x="-3472544" y="-3472544"/>
            <a:ext cx="7402287" cy="7402287"/>
          </a:xfrm>
          <a:prstGeom prst="donut">
            <a:avLst>
              <a:gd name="adj" fmla="val 1857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solidFill>
                <a:schemeClr val="tx1"/>
              </a:solidFill>
            </a:endParaRPr>
          </a:p>
        </p:txBody>
      </p:sp>
      <p:sp>
        <p:nvSpPr>
          <p:cNvPr id="5" name="Freeform: Shape 4">
            <a:extLst>
              <a:ext uri="{FF2B5EF4-FFF2-40B4-BE49-F238E27FC236}">
                <a16:creationId xmlns:a16="http://schemas.microsoft.com/office/drawing/2014/main" id="{67F53950-5DA7-096C-BD17-C4658C8E9B82}"/>
              </a:ext>
            </a:extLst>
          </p:cNvPr>
          <p:cNvSpPr/>
          <p:nvPr userDrawn="1"/>
        </p:nvSpPr>
        <p:spPr>
          <a:xfrm>
            <a:off x="9251500" y="0"/>
            <a:ext cx="9036503" cy="10287000"/>
          </a:xfrm>
          <a:custGeom>
            <a:avLst/>
            <a:gdLst>
              <a:gd name="connsiteX0" fmla="*/ 4101902 w 6024335"/>
              <a:gd name="connsiteY0" fmla="*/ 0 h 6858000"/>
              <a:gd name="connsiteX1" fmla="*/ 6024335 w 6024335"/>
              <a:gd name="connsiteY1" fmla="*/ 0 h 6858000"/>
              <a:gd name="connsiteX2" fmla="*/ 6024335 w 6024335"/>
              <a:gd name="connsiteY2" fmla="*/ 649882 h 6858000"/>
              <a:gd name="connsiteX3" fmla="*/ 5936342 w 6024335"/>
              <a:gd name="connsiteY3" fmla="*/ 647657 h 6858000"/>
              <a:gd name="connsiteX4" fmla="*/ 937942 w 6024335"/>
              <a:gd name="connsiteY4" fmla="*/ 5646058 h 6858000"/>
              <a:gd name="connsiteX5" fmla="*/ 1039491 w 6024335"/>
              <a:gd name="connsiteY5" fmla="*/ 6653411 h 6858000"/>
              <a:gd name="connsiteX6" fmla="*/ 1086710 w 6024335"/>
              <a:gd name="connsiteY6" fmla="*/ 6858000 h 6858000"/>
              <a:gd name="connsiteX7" fmla="*/ 124197 w 6024335"/>
              <a:gd name="connsiteY7" fmla="*/ 6858000 h 6858000"/>
              <a:gd name="connsiteX8" fmla="*/ 120605 w 6024335"/>
              <a:gd name="connsiteY8" fmla="*/ 6842439 h 6858000"/>
              <a:gd name="connsiteX9" fmla="*/ 0 w 6024335"/>
              <a:gd name="connsiteY9" fmla="*/ 5646058 h 6858000"/>
              <a:gd name="connsiteX10" fmla="*/ 3895228 w 6024335"/>
              <a:gd name="connsiteY10" fmla="*/ 6993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024335" h="6858000">
                <a:moveTo>
                  <a:pt x="4101902" y="0"/>
                </a:moveTo>
                <a:lnTo>
                  <a:pt x="6024335" y="0"/>
                </a:lnTo>
                <a:lnTo>
                  <a:pt x="6024335" y="649882"/>
                </a:lnTo>
                <a:lnTo>
                  <a:pt x="5936342" y="647657"/>
                </a:lnTo>
                <a:cubicBezTo>
                  <a:pt x="3175801" y="647657"/>
                  <a:pt x="937942" y="2885517"/>
                  <a:pt x="937942" y="5646058"/>
                </a:cubicBezTo>
                <a:cubicBezTo>
                  <a:pt x="937942" y="5991126"/>
                  <a:pt x="972908" y="6328027"/>
                  <a:pt x="1039491" y="6653411"/>
                </a:cubicBezTo>
                <a:lnTo>
                  <a:pt x="1086710" y="6858000"/>
                </a:lnTo>
                <a:lnTo>
                  <a:pt x="124197" y="6858000"/>
                </a:lnTo>
                <a:lnTo>
                  <a:pt x="120605" y="6842439"/>
                </a:lnTo>
                <a:cubicBezTo>
                  <a:pt x="41528" y="6455997"/>
                  <a:pt x="0" y="6055877"/>
                  <a:pt x="0" y="5646058"/>
                </a:cubicBezTo>
                <a:cubicBezTo>
                  <a:pt x="0" y="3084690"/>
                  <a:pt x="1622186" y="902203"/>
                  <a:pt x="3895228" y="69931"/>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
        <p:nvSpPr>
          <p:cNvPr id="29" name="Picture Placeholder 28">
            <a:extLst>
              <a:ext uri="{FF2B5EF4-FFF2-40B4-BE49-F238E27FC236}">
                <a16:creationId xmlns:a16="http://schemas.microsoft.com/office/drawing/2014/main" id="{099FF2D0-D6C3-1E3B-0330-CB76AE633C72}"/>
              </a:ext>
            </a:extLst>
          </p:cNvPr>
          <p:cNvSpPr>
            <a:spLocks noGrp="1"/>
          </p:cNvSpPr>
          <p:nvPr>
            <p:ph type="pic" sz="quarter" idx="16"/>
          </p:nvPr>
        </p:nvSpPr>
        <p:spPr>
          <a:xfrm>
            <a:off x="10658409" y="971487"/>
            <a:ext cx="7629591" cy="9315513"/>
          </a:xfrm>
          <a:custGeom>
            <a:avLst/>
            <a:gdLst>
              <a:gd name="connsiteX0" fmla="*/ 4998401 w 5086394"/>
              <a:gd name="connsiteY0" fmla="*/ 0 h 6210342"/>
              <a:gd name="connsiteX1" fmla="*/ 5086394 w 5086394"/>
              <a:gd name="connsiteY1" fmla="*/ 2225 h 6210342"/>
              <a:gd name="connsiteX2" fmla="*/ 5086394 w 5086394"/>
              <a:gd name="connsiteY2" fmla="*/ 6210342 h 6210342"/>
              <a:gd name="connsiteX3" fmla="*/ 148769 w 5086394"/>
              <a:gd name="connsiteY3" fmla="*/ 6210342 h 6210342"/>
              <a:gd name="connsiteX4" fmla="*/ 101550 w 5086394"/>
              <a:gd name="connsiteY4" fmla="*/ 6005753 h 6210342"/>
              <a:gd name="connsiteX5" fmla="*/ 0 w 5086394"/>
              <a:gd name="connsiteY5" fmla="*/ 4998401 h 6210342"/>
              <a:gd name="connsiteX6" fmla="*/ 4998401 w 5086394"/>
              <a:gd name="connsiteY6" fmla="*/ 0 h 6210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086394" h="6210342">
                <a:moveTo>
                  <a:pt x="4998401" y="0"/>
                </a:moveTo>
                <a:lnTo>
                  <a:pt x="5086394" y="2225"/>
                </a:lnTo>
                <a:lnTo>
                  <a:pt x="5086394" y="6210342"/>
                </a:lnTo>
                <a:lnTo>
                  <a:pt x="148769" y="6210342"/>
                </a:lnTo>
                <a:lnTo>
                  <a:pt x="101550" y="6005753"/>
                </a:lnTo>
                <a:cubicBezTo>
                  <a:pt x="34967" y="5680370"/>
                  <a:pt x="0" y="5343469"/>
                  <a:pt x="0" y="4998401"/>
                </a:cubicBezTo>
                <a:cubicBezTo>
                  <a:pt x="0" y="2237860"/>
                  <a:pt x="2237860" y="0"/>
                  <a:pt x="4998401" y="0"/>
                </a:cubicBezTo>
                <a:close/>
              </a:path>
            </a:pathLst>
          </a:custGeom>
        </p:spPr>
        <p:txBody>
          <a:bodyPr wrap="square" anchor="b">
            <a:noAutofit/>
          </a:bodyPr>
          <a:lstStyle>
            <a:lvl1pPr algn="r">
              <a:defRPr>
                <a:solidFill>
                  <a:schemeClr val="tx1"/>
                </a:solidFill>
              </a:defRPr>
            </a:lvl1pPr>
          </a:lstStyle>
          <a:p>
            <a:endParaRPr lang="en-GB" dirty="0"/>
          </a:p>
        </p:txBody>
      </p:sp>
    </p:spTree>
    <p:extLst>
      <p:ext uri="{BB962C8B-B14F-4D97-AF65-F5344CB8AC3E}">
        <p14:creationId xmlns:p14="http://schemas.microsoft.com/office/powerpoint/2010/main" val="1008761472"/>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01V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08CE06E-6EE8-021D-4D10-31E4EAD98B9F}"/>
              </a:ext>
            </a:extLst>
          </p:cNvPr>
          <p:cNvSpPr/>
          <p:nvPr userDrawn="1"/>
        </p:nvSpPr>
        <p:spPr>
          <a:xfrm>
            <a:off x="1" y="876302"/>
            <a:ext cx="18287999" cy="8534394"/>
          </a:xfrm>
          <a:prstGeom prst="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 name="Freeform: Shape 4">
            <a:extLst>
              <a:ext uri="{FF2B5EF4-FFF2-40B4-BE49-F238E27FC236}">
                <a16:creationId xmlns:a16="http://schemas.microsoft.com/office/drawing/2014/main" id="{6D486032-4A67-F569-B840-D3D89374FCCF}"/>
              </a:ext>
            </a:extLst>
          </p:cNvPr>
          <p:cNvSpPr/>
          <p:nvPr userDrawn="1"/>
        </p:nvSpPr>
        <p:spPr>
          <a:xfrm>
            <a:off x="2" y="872222"/>
            <a:ext cx="2828924" cy="2828924"/>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
        <p:nvSpPr>
          <p:cNvPr id="16" name="Rectangle 15">
            <a:extLst>
              <a:ext uri="{FF2B5EF4-FFF2-40B4-BE49-F238E27FC236}">
                <a16:creationId xmlns:a16="http://schemas.microsoft.com/office/drawing/2014/main" id="{21782A2D-4D7A-395E-4962-486635E36051}"/>
              </a:ext>
            </a:extLst>
          </p:cNvPr>
          <p:cNvSpPr/>
          <p:nvPr userDrawn="1"/>
        </p:nvSpPr>
        <p:spPr>
          <a:xfrm>
            <a:off x="1" y="9410700"/>
            <a:ext cx="18287999" cy="8763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p>
        </p:txBody>
      </p:sp>
      <p:sp>
        <p:nvSpPr>
          <p:cNvPr id="15" name="Rectangle 14">
            <a:extLst>
              <a:ext uri="{FF2B5EF4-FFF2-40B4-BE49-F238E27FC236}">
                <a16:creationId xmlns:a16="http://schemas.microsoft.com/office/drawing/2014/main" id="{363C4CE1-CDE1-35A3-11A8-FABD9382D7C3}"/>
              </a:ext>
            </a:extLst>
          </p:cNvPr>
          <p:cNvSpPr/>
          <p:nvPr userDrawn="1"/>
        </p:nvSpPr>
        <p:spPr>
          <a:xfrm>
            <a:off x="1" y="2"/>
            <a:ext cx="18287999" cy="8763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p>
        </p:txBody>
      </p:sp>
      <p:sp>
        <p:nvSpPr>
          <p:cNvPr id="19" name="Circle: Hollow 18" hidden="1">
            <a:extLst>
              <a:ext uri="{FF2B5EF4-FFF2-40B4-BE49-F238E27FC236}">
                <a16:creationId xmlns:a16="http://schemas.microsoft.com/office/drawing/2014/main" id="{C625DA49-AD07-C24F-AC2B-D42EC9FAC740}"/>
              </a:ext>
            </a:extLst>
          </p:cNvPr>
          <p:cNvSpPr/>
          <p:nvPr userDrawn="1"/>
        </p:nvSpPr>
        <p:spPr>
          <a:xfrm>
            <a:off x="-3472544" y="-3472544"/>
            <a:ext cx="7402287" cy="7402287"/>
          </a:xfrm>
          <a:prstGeom prst="donut">
            <a:avLst>
              <a:gd name="adj" fmla="val 18577"/>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solidFill>
                <a:schemeClr val="tx1"/>
              </a:solidFill>
            </a:endParaRPr>
          </a:p>
        </p:txBody>
      </p:sp>
      <p:sp>
        <p:nvSpPr>
          <p:cNvPr id="6" name="Freeform: Shape 5">
            <a:extLst>
              <a:ext uri="{FF2B5EF4-FFF2-40B4-BE49-F238E27FC236}">
                <a16:creationId xmlns:a16="http://schemas.microsoft.com/office/drawing/2014/main" id="{BE92484F-C535-ED81-C367-2E6A0CF6A929}"/>
              </a:ext>
            </a:extLst>
          </p:cNvPr>
          <p:cNvSpPr/>
          <p:nvPr userDrawn="1"/>
        </p:nvSpPr>
        <p:spPr>
          <a:xfrm flipH="1" flipV="1">
            <a:off x="15459077" y="6597332"/>
            <a:ext cx="2828924" cy="2828924"/>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2051051"/>
            <a:ext cx="16525874" cy="4561841"/>
          </a:xfrm>
        </p:spPr>
        <p:txBody>
          <a:bodyPr anchor="b">
            <a:noAutofit/>
          </a:bodyPr>
          <a:lstStyle>
            <a:lvl1pPr algn="ctr">
              <a:defRPr sz="8100">
                <a:solidFill>
                  <a:schemeClr val="bg1"/>
                </a:solidFill>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889472" y="6977748"/>
            <a:ext cx="16516203" cy="547689"/>
          </a:xfrm>
        </p:spPr>
        <p:txBody>
          <a:bodyPr>
            <a:noAutofit/>
          </a:bodyPr>
          <a:lstStyle>
            <a:lvl1pPr marL="0" indent="0" algn="ctr">
              <a:lnSpc>
                <a:spcPct val="100000"/>
              </a:lnSpc>
              <a:spcBef>
                <a:spcPts val="0"/>
              </a:spcBef>
              <a:buFont typeface="Arial" panose="020B0604020202020204" pitchFamily="34" charset="0"/>
              <a:buNone/>
              <a:defRPr sz="2700" b="1">
                <a:solidFill>
                  <a:schemeClr val="bg1"/>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889472" y="7616450"/>
            <a:ext cx="16516203" cy="547689"/>
          </a:xfrm>
          <a:noFill/>
        </p:spPr>
        <p:txBody>
          <a:bodyPr vert="horz" wrap="square" lIns="91440" tIns="45720" rIns="91440" bIns="45720" rtlCol="0">
            <a:noAutofit/>
          </a:bodyPr>
          <a:lstStyle>
            <a:lvl1pPr marL="0" indent="0" algn="ctr">
              <a:buNone/>
              <a:defRPr lang="en-US" sz="2400" dirty="0">
                <a:solidFill>
                  <a:schemeClr val="bg1"/>
                </a:solidFill>
              </a:defRPr>
            </a:lvl1pPr>
          </a:lstStyle>
          <a:p>
            <a:pPr marL="342900" lvl="0" indent="-342900">
              <a:lnSpc>
                <a:spcPct val="100000"/>
              </a:lnSpc>
              <a:spcBef>
                <a:spcPts val="0"/>
              </a:spcBef>
            </a:pPr>
            <a:r>
              <a:rPr lang="en-US" dirty="0"/>
              <a:t>Click to edit Master text</a:t>
            </a:r>
          </a:p>
        </p:txBody>
      </p:sp>
    </p:spTree>
    <p:extLst>
      <p:ext uri="{BB962C8B-B14F-4D97-AF65-F5344CB8AC3E}">
        <p14:creationId xmlns:p14="http://schemas.microsoft.com/office/powerpoint/2010/main" val="2759787805"/>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Header S02V1">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BA2DC73E-0A81-9B5A-B111-4F56BBF6EC29}"/>
              </a:ext>
            </a:extLst>
          </p:cNvPr>
          <p:cNvSpPr/>
          <p:nvPr userDrawn="1"/>
        </p:nvSpPr>
        <p:spPr>
          <a:xfrm>
            <a:off x="5695951" y="9410700"/>
            <a:ext cx="12592049" cy="8763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solidFill>
                <a:schemeClr val="tx1"/>
              </a:solidFill>
            </a:endParaRPr>
          </a:p>
        </p:txBody>
      </p:sp>
      <p:sp>
        <p:nvSpPr>
          <p:cNvPr id="14" name="Picture Placeholder 13">
            <a:extLst>
              <a:ext uri="{FF2B5EF4-FFF2-40B4-BE49-F238E27FC236}">
                <a16:creationId xmlns:a16="http://schemas.microsoft.com/office/drawing/2014/main" id="{C65810EA-7D23-8382-2AEF-40D584B2FACF}"/>
              </a:ext>
            </a:extLst>
          </p:cNvPr>
          <p:cNvSpPr>
            <a:spLocks noGrp="1"/>
          </p:cNvSpPr>
          <p:nvPr>
            <p:ph type="pic" sz="quarter" idx="16"/>
          </p:nvPr>
        </p:nvSpPr>
        <p:spPr>
          <a:xfrm>
            <a:off x="5" y="0"/>
            <a:ext cx="6449195" cy="10287000"/>
          </a:xfrm>
          <a:custGeom>
            <a:avLst/>
            <a:gdLst>
              <a:gd name="connsiteX0" fmla="*/ 0 w 4299463"/>
              <a:gd name="connsiteY0" fmla="*/ 0 h 6858000"/>
              <a:gd name="connsiteX1" fmla="*/ 2482803 w 4299463"/>
              <a:gd name="connsiteY1" fmla="*/ 0 h 6858000"/>
              <a:gd name="connsiteX2" fmla="*/ 2575349 w 4299463"/>
              <a:gd name="connsiteY2" fmla="*/ 59330 h 6858000"/>
              <a:gd name="connsiteX3" fmla="*/ 4299463 w 4299463"/>
              <a:gd name="connsiteY3" fmla="*/ 3302000 h 6858000"/>
              <a:gd name="connsiteX4" fmla="*/ 2084311 w 4299463"/>
              <a:gd name="connsiteY4" fmla="*/ 6826907 h 6858000"/>
              <a:gd name="connsiteX5" fmla="*/ 2015534 w 4299463"/>
              <a:gd name="connsiteY5" fmla="*/ 6858000 h 6858000"/>
              <a:gd name="connsiteX6" fmla="*/ 0 w 429946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99463" h="6858000">
                <a:moveTo>
                  <a:pt x="0" y="0"/>
                </a:moveTo>
                <a:lnTo>
                  <a:pt x="2482803" y="0"/>
                </a:lnTo>
                <a:lnTo>
                  <a:pt x="2575349" y="59330"/>
                </a:lnTo>
                <a:cubicBezTo>
                  <a:pt x="3615556" y="762080"/>
                  <a:pt x="4299463" y="1952173"/>
                  <a:pt x="4299463" y="3302000"/>
                </a:cubicBezTo>
                <a:cubicBezTo>
                  <a:pt x="4299463" y="4854302"/>
                  <a:pt x="3394996" y="6195354"/>
                  <a:pt x="2084311" y="6826907"/>
                </a:cubicBezTo>
                <a:lnTo>
                  <a:pt x="2015534" y="6858000"/>
                </a:lnTo>
                <a:lnTo>
                  <a:pt x="0" y="6858000"/>
                </a:lnTo>
                <a:close/>
              </a:path>
            </a:pathLst>
          </a:custGeom>
        </p:spPr>
        <p:txBody>
          <a:bodyPr wrap="square">
            <a:noAutofit/>
          </a:bodyPr>
          <a:lstStyle>
            <a:lvl1pPr>
              <a:defRPr>
                <a:solidFill>
                  <a:schemeClr val="tx1"/>
                </a:solidFill>
              </a:defRPr>
            </a:lvl1pPr>
          </a:lstStyle>
          <a:p>
            <a:endParaRPr lang="en-GB"/>
          </a:p>
        </p:txBody>
      </p:sp>
      <p:sp>
        <p:nvSpPr>
          <p:cNvPr id="15" name="Rectangle 14">
            <a:extLst>
              <a:ext uri="{FF2B5EF4-FFF2-40B4-BE49-F238E27FC236}">
                <a16:creationId xmlns:a16="http://schemas.microsoft.com/office/drawing/2014/main" id="{363C4CE1-CDE1-35A3-11A8-FABD9382D7C3}"/>
              </a:ext>
            </a:extLst>
          </p:cNvPr>
          <p:cNvSpPr/>
          <p:nvPr userDrawn="1"/>
        </p:nvSpPr>
        <p:spPr>
          <a:xfrm>
            <a:off x="5695951" y="2"/>
            <a:ext cx="12592049" cy="8763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1" y="2153921"/>
            <a:ext cx="8262938" cy="4561841"/>
          </a:xfrm>
        </p:spPr>
        <p:txBody>
          <a:bodyPr anchor="b">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9151144" y="7080618"/>
            <a:ext cx="8258102" cy="547689"/>
          </a:xfrm>
        </p:spPr>
        <p:txBody>
          <a:bodyPr>
            <a:noAutofit/>
          </a:bodyPr>
          <a:lstStyle>
            <a:lvl1pPr marL="0" indent="0" algn="l">
              <a:lnSpc>
                <a:spcPct val="100000"/>
              </a:lnSpc>
              <a:spcBef>
                <a:spcPts val="0"/>
              </a:spcBef>
              <a:buNone/>
              <a:defRPr sz="2700">
                <a:solidFill>
                  <a:schemeClr val="tx1"/>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9151144" y="7719320"/>
            <a:ext cx="8258102" cy="547689"/>
          </a:xfrm>
          <a:noFill/>
        </p:spPr>
        <p:txBody>
          <a:bodyPr vert="horz" wrap="square" lIns="91440" tIns="45720" rIns="91440" bIns="45720" rtlCol="0">
            <a:noAutofit/>
          </a:bodyPr>
          <a:lstStyle>
            <a:lvl1pPr marL="0" indent="0" algn="l">
              <a:buNone/>
              <a:defRPr lang="en-US" sz="2400" dirty="0">
                <a:solidFill>
                  <a:schemeClr val="tx1"/>
                </a:solidFill>
              </a:defRPr>
            </a:lvl1pPr>
          </a:lstStyle>
          <a:p>
            <a:pPr marL="342900" lvl="0" indent="-342900">
              <a:lnSpc>
                <a:spcPct val="100000"/>
              </a:lnSpc>
              <a:spcBef>
                <a:spcPts val="0"/>
              </a:spcBef>
            </a:pPr>
            <a:r>
              <a:rPr lang="en-US" dirty="0"/>
              <a:t>Click to edit Master text</a:t>
            </a:r>
          </a:p>
        </p:txBody>
      </p:sp>
      <p:sp>
        <p:nvSpPr>
          <p:cNvPr id="10" name="Freeform: Shape 9">
            <a:extLst>
              <a:ext uri="{FF2B5EF4-FFF2-40B4-BE49-F238E27FC236}">
                <a16:creationId xmlns:a16="http://schemas.microsoft.com/office/drawing/2014/main" id="{F8EEE199-10FC-EB28-36FF-541E6143FA3C}"/>
              </a:ext>
            </a:extLst>
          </p:cNvPr>
          <p:cNvSpPr/>
          <p:nvPr userDrawn="1"/>
        </p:nvSpPr>
        <p:spPr>
          <a:xfrm>
            <a:off x="3023303" y="0"/>
            <a:ext cx="5046753" cy="10287000"/>
          </a:xfrm>
          <a:custGeom>
            <a:avLst/>
            <a:gdLst>
              <a:gd name="connsiteX0" fmla="*/ 467269 w 3364502"/>
              <a:gd name="connsiteY0" fmla="*/ 0 h 6858000"/>
              <a:gd name="connsiteX1" fmla="*/ 2114597 w 3364502"/>
              <a:gd name="connsiteY1" fmla="*/ 0 h 6858000"/>
              <a:gd name="connsiteX2" fmla="*/ 2224777 w 3364502"/>
              <a:gd name="connsiteY2" fmla="*/ 127197 h 6858000"/>
              <a:gd name="connsiteX3" fmla="*/ 3364502 w 3364502"/>
              <a:gd name="connsiteY3" fmla="*/ 3302000 h 6858000"/>
              <a:gd name="connsiteX4" fmla="*/ 1902643 w 3364502"/>
              <a:gd name="connsiteY4" fmla="*/ 6831241 h 6858000"/>
              <a:gd name="connsiteX5" fmla="*/ 1874576 w 3364502"/>
              <a:gd name="connsiteY5" fmla="*/ 6858000 h 6858000"/>
              <a:gd name="connsiteX6" fmla="*/ 0 w 3364502"/>
              <a:gd name="connsiteY6" fmla="*/ 6858000 h 6858000"/>
              <a:gd name="connsiteX7" fmla="*/ 68777 w 3364502"/>
              <a:gd name="connsiteY7" fmla="*/ 6826907 h 6858000"/>
              <a:gd name="connsiteX8" fmla="*/ 2283929 w 3364502"/>
              <a:gd name="connsiteY8" fmla="*/ 3302000 h 6858000"/>
              <a:gd name="connsiteX9" fmla="*/ 559815 w 3364502"/>
              <a:gd name="connsiteY9" fmla="*/ 59330 h 6858000"/>
              <a:gd name="connsiteX10" fmla="*/ 467269 w 3364502"/>
              <a:gd name="connsiteY10"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4502" h="6858000">
                <a:moveTo>
                  <a:pt x="467269" y="0"/>
                </a:moveTo>
                <a:lnTo>
                  <a:pt x="2114597" y="0"/>
                </a:lnTo>
                <a:lnTo>
                  <a:pt x="2224777" y="127197"/>
                </a:lnTo>
                <a:cubicBezTo>
                  <a:pt x="2936787" y="989954"/>
                  <a:pt x="3364502" y="2096028"/>
                  <a:pt x="3364502" y="3302000"/>
                </a:cubicBezTo>
                <a:cubicBezTo>
                  <a:pt x="3364502" y="4680254"/>
                  <a:pt x="2805854" y="5928029"/>
                  <a:pt x="1902643" y="6831241"/>
                </a:cubicBezTo>
                <a:lnTo>
                  <a:pt x="1874576" y="6858000"/>
                </a:lnTo>
                <a:lnTo>
                  <a:pt x="0" y="6858000"/>
                </a:lnTo>
                <a:lnTo>
                  <a:pt x="68777" y="6826907"/>
                </a:lnTo>
                <a:cubicBezTo>
                  <a:pt x="1379462" y="6195354"/>
                  <a:pt x="2283929" y="4854302"/>
                  <a:pt x="2283929" y="3302000"/>
                </a:cubicBezTo>
                <a:cubicBezTo>
                  <a:pt x="2283929" y="1952173"/>
                  <a:pt x="1600022" y="762080"/>
                  <a:pt x="559815" y="59330"/>
                </a:cubicBezTo>
                <a:lnTo>
                  <a:pt x="467269" y="0"/>
                </a:ln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Tree>
    <p:extLst>
      <p:ext uri="{BB962C8B-B14F-4D97-AF65-F5344CB8AC3E}">
        <p14:creationId xmlns:p14="http://schemas.microsoft.com/office/powerpoint/2010/main" val="3634024408"/>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ection Header S02V2">
    <p:spTree>
      <p:nvGrpSpPr>
        <p:cNvPr id="1" name=""/>
        <p:cNvGrpSpPr/>
        <p:nvPr/>
      </p:nvGrpSpPr>
      <p:grpSpPr>
        <a:xfrm>
          <a:off x="0" y="0"/>
          <a:ext cx="0" cy="0"/>
          <a:chOff x="0" y="0"/>
          <a:chExt cx="0" cy="0"/>
        </a:xfrm>
      </p:grpSpPr>
      <p:sp>
        <p:nvSpPr>
          <p:cNvPr id="3" name="Freeform: Shape 2">
            <a:extLst>
              <a:ext uri="{FF2B5EF4-FFF2-40B4-BE49-F238E27FC236}">
                <a16:creationId xmlns:a16="http://schemas.microsoft.com/office/drawing/2014/main" id="{3FED853D-F699-D12C-A6B0-2F741251E1BF}"/>
              </a:ext>
            </a:extLst>
          </p:cNvPr>
          <p:cNvSpPr/>
          <p:nvPr userDrawn="1"/>
        </p:nvSpPr>
        <p:spPr>
          <a:xfrm>
            <a:off x="0" y="0"/>
            <a:ext cx="2167965" cy="10287000"/>
          </a:xfrm>
          <a:custGeom>
            <a:avLst/>
            <a:gdLst>
              <a:gd name="connsiteX0" fmla="*/ 0 w 1445310"/>
              <a:gd name="connsiteY0" fmla="*/ 0 h 6858000"/>
              <a:gd name="connsiteX1" fmla="*/ 1445310 w 1445310"/>
              <a:gd name="connsiteY1" fmla="*/ 0 h 6858000"/>
              <a:gd name="connsiteX2" fmla="*/ 1304377 w 1445310"/>
              <a:gd name="connsiteY2" fmla="*/ 198186 h 6858000"/>
              <a:gd name="connsiteX3" fmla="*/ 317500 w 1445310"/>
              <a:gd name="connsiteY3" fmla="*/ 3429000 h 6858000"/>
              <a:gd name="connsiteX4" fmla="*/ 1304377 w 1445310"/>
              <a:gd name="connsiteY4" fmla="*/ 6659814 h 6858000"/>
              <a:gd name="connsiteX5" fmla="*/ 1445310 w 1445310"/>
              <a:gd name="connsiteY5" fmla="*/ 6858000 h 6858000"/>
              <a:gd name="connsiteX6" fmla="*/ 0 w 1445310"/>
              <a:gd name="connsiteY6" fmla="*/ 6858000 h 6858000"/>
              <a:gd name="connsiteX7" fmla="*/ 0 w 144531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310" h="6858000">
                <a:moveTo>
                  <a:pt x="0" y="0"/>
                </a:moveTo>
                <a:lnTo>
                  <a:pt x="1445310" y="0"/>
                </a:lnTo>
                <a:lnTo>
                  <a:pt x="1304377" y="198186"/>
                </a:lnTo>
                <a:cubicBezTo>
                  <a:pt x="681314" y="1120441"/>
                  <a:pt x="317500" y="2232234"/>
                  <a:pt x="317500" y="3429000"/>
                </a:cubicBezTo>
                <a:cubicBezTo>
                  <a:pt x="317500" y="4625767"/>
                  <a:pt x="681314" y="5737560"/>
                  <a:pt x="1304377" y="6659814"/>
                </a:cubicBezTo>
                <a:lnTo>
                  <a:pt x="1445310" y="6858000"/>
                </a:lnTo>
                <a:lnTo>
                  <a:pt x="0" y="6858000"/>
                </a:lnTo>
                <a:lnTo>
                  <a:pt x="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solidFill>
                <a:schemeClr val="tx1"/>
              </a:solidFill>
            </a:endParaRPr>
          </a:p>
        </p:txBody>
      </p:sp>
      <p:sp>
        <p:nvSpPr>
          <p:cNvPr id="4" name="Freeform: Shape 3">
            <a:extLst>
              <a:ext uri="{FF2B5EF4-FFF2-40B4-BE49-F238E27FC236}">
                <a16:creationId xmlns:a16="http://schemas.microsoft.com/office/drawing/2014/main" id="{EE806A80-3479-A9A8-4A22-2A4EF3713D0C}"/>
              </a:ext>
            </a:extLst>
          </p:cNvPr>
          <p:cNvSpPr/>
          <p:nvPr userDrawn="1"/>
        </p:nvSpPr>
        <p:spPr>
          <a:xfrm>
            <a:off x="16120035" y="0"/>
            <a:ext cx="2167965" cy="10287000"/>
          </a:xfrm>
          <a:custGeom>
            <a:avLst/>
            <a:gdLst>
              <a:gd name="connsiteX0" fmla="*/ 0 w 1445310"/>
              <a:gd name="connsiteY0" fmla="*/ 0 h 6858000"/>
              <a:gd name="connsiteX1" fmla="*/ 1445310 w 1445310"/>
              <a:gd name="connsiteY1" fmla="*/ 0 h 6858000"/>
              <a:gd name="connsiteX2" fmla="*/ 1445310 w 1445310"/>
              <a:gd name="connsiteY2" fmla="*/ 6858000 h 6858000"/>
              <a:gd name="connsiteX3" fmla="*/ 0 w 1445310"/>
              <a:gd name="connsiteY3" fmla="*/ 6858000 h 6858000"/>
              <a:gd name="connsiteX4" fmla="*/ 140933 w 1445310"/>
              <a:gd name="connsiteY4" fmla="*/ 6659814 h 6858000"/>
              <a:gd name="connsiteX5" fmla="*/ 1127810 w 1445310"/>
              <a:gd name="connsiteY5" fmla="*/ 3429000 h 6858000"/>
              <a:gd name="connsiteX6" fmla="*/ 140933 w 1445310"/>
              <a:gd name="connsiteY6" fmla="*/ 198186 h 6858000"/>
              <a:gd name="connsiteX7" fmla="*/ 0 w 1445310"/>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45310" h="6858000">
                <a:moveTo>
                  <a:pt x="0" y="0"/>
                </a:moveTo>
                <a:lnTo>
                  <a:pt x="1445310" y="0"/>
                </a:lnTo>
                <a:lnTo>
                  <a:pt x="1445310" y="6858000"/>
                </a:lnTo>
                <a:lnTo>
                  <a:pt x="0" y="6858000"/>
                </a:lnTo>
                <a:lnTo>
                  <a:pt x="140933" y="6659814"/>
                </a:lnTo>
                <a:cubicBezTo>
                  <a:pt x="763996" y="5737560"/>
                  <a:pt x="1127810" y="4625767"/>
                  <a:pt x="1127810" y="3429000"/>
                </a:cubicBezTo>
                <a:cubicBezTo>
                  <a:pt x="1127810" y="2232234"/>
                  <a:pt x="763996" y="1120441"/>
                  <a:pt x="140933" y="198186"/>
                </a:cubicBezTo>
                <a:lnTo>
                  <a:pt x="0" y="0"/>
                </a:ln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3040858" y="1772921"/>
            <a:ext cx="12206288" cy="4561841"/>
          </a:xfrm>
        </p:spPr>
        <p:txBody>
          <a:bodyPr anchor="b">
            <a:noAutofit/>
          </a:bodyPr>
          <a:lstStyle>
            <a:lvl1pPr algn="ctr">
              <a:defRPr sz="6600">
                <a:solidFill>
                  <a:schemeClr val="tx1"/>
                </a:solidFill>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3051573" y="6699618"/>
            <a:ext cx="12199143" cy="547689"/>
          </a:xfrm>
        </p:spPr>
        <p:txBody>
          <a:bodyPr>
            <a:noAutofit/>
          </a:bodyPr>
          <a:lstStyle>
            <a:lvl1pPr marL="0" indent="0" algn="ctr">
              <a:lnSpc>
                <a:spcPct val="100000"/>
              </a:lnSpc>
              <a:spcBef>
                <a:spcPts val="0"/>
              </a:spcBef>
              <a:buNone/>
              <a:defRPr sz="2700">
                <a:solidFill>
                  <a:schemeClr val="tx1"/>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3051573" y="7338319"/>
            <a:ext cx="12199143" cy="547689"/>
          </a:xfrm>
          <a:noFill/>
        </p:spPr>
        <p:txBody>
          <a:bodyPr vert="horz" wrap="square" lIns="91440" tIns="45720" rIns="91440" bIns="45720" rtlCol="0">
            <a:noAutofit/>
          </a:bodyPr>
          <a:lstStyle>
            <a:lvl1pPr marL="0" indent="0" algn="ctr">
              <a:buNone/>
              <a:defRPr lang="en-US" sz="2400" dirty="0">
                <a:solidFill>
                  <a:schemeClr val="tx1"/>
                </a:solidFill>
              </a:defRPr>
            </a:lvl1pPr>
          </a:lstStyle>
          <a:p>
            <a:pPr marL="342900" lvl="0" indent="-342900">
              <a:lnSpc>
                <a:spcPct val="100000"/>
              </a:lnSpc>
              <a:spcBef>
                <a:spcPts val="0"/>
              </a:spcBef>
            </a:pPr>
            <a:r>
              <a:rPr lang="en-US" dirty="0"/>
              <a:t>Click to edit Master text</a:t>
            </a:r>
          </a:p>
        </p:txBody>
      </p:sp>
      <p:sp>
        <p:nvSpPr>
          <p:cNvPr id="6" name="Freeform: Shape 5">
            <a:extLst>
              <a:ext uri="{FF2B5EF4-FFF2-40B4-BE49-F238E27FC236}">
                <a16:creationId xmlns:a16="http://schemas.microsoft.com/office/drawing/2014/main" id="{2F5176AE-35A0-11F3-674B-5000D2AD640F}"/>
              </a:ext>
            </a:extLst>
          </p:cNvPr>
          <p:cNvSpPr/>
          <p:nvPr userDrawn="1"/>
        </p:nvSpPr>
        <p:spPr>
          <a:xfrm>
            <a:off x="476250" y="0"/>
            <a:ext cx="17335500" cy="10287000"/>
          </a:xfrm>
          <a:custGeom>
            <a:avLst/>
            <a:gdLst>
              <a:gd name="connsiteX0" fmla="*/ 9287766 w 11557000"/>
              <a:gd name="connsiteY0" fmla="*/ 0 h 6858000"/>
              <a:gd name="connsiteX1" fmla="*/ 10429190 w 11557000"/>
              <a:gd name="connsiteY1" fmla="*/ 0 h 6858000"/>
              <a:gd name="connsiteX2" fmla="*/ 10570123 w 11557000"/>
              <a:gd name="connsiteY2" fmla="*/ 198186 h 6858000"/>
              <a:gd name="connsiteX3" fmla="*/ 11557000 w 11557000"/>
              <a:gd name="connsiteY3" fmla="*/ 3429000 h 6858000"/>
              <a:gd name="connsiteX4" fmla="*/ 10570123 w 11557000"/>
              <a:gd name="connsiteY4" fmla="*/ 6659814 h 6858000"/>
              <a:gd name="connsiteX5" fmla="*/ 10429190 w 11557000"/>
              <a:gd name="connsiteY5" fmla="*/ 6858000 h 6858000"/>
              <a:gd name="connsiteX6" fmla="*/ 9287766 w 11557000"/>
              <a:gd name="connsiteY6" fmla="*/ 6858000 h 6858000"/>
              <a:gd name="connsiteX7" fmla="*/ 9411083 w 11557000"/>
              <a:gd name="connsiteY7" fmla="*/ 6728658 h 6858000"/>
              <a:gd name="connsiteX8" fmla="*/ 10685949 w 11557000"/>
              <a:gd name="connsiteY8" fmla="*/ 3429000 h 6858000"/>
              <a:gd name="connsiteX9" fmla="*/ 9411083 w 11557000"/>
              <a:gd name="connsiteY9" fmla="*/ 129342 h 6858000"/>
              <a:gd name="connsiteX10" fmla="*/ 1127810 w 11557000"/>
              <a:gd name="connsiteY10" fmla="*/ 0 h 6858000"/>
              <a:gd name="connsiteX11" fmla="*/ 2269234 w 11557000"/>
              <a:gd name="connsiteY11" fmla="*/ 0 h 6858000"/>
              <a:gd name="connsiteX12" fmla="*/ 2145918 w 11557000"/>
              <a:gd name="connsiteY12" fmla="*/ 129342 h 6858000"/>
              <a:gd name="connsiteX13" fmla="*/ 871051 w 11557000"/>
              <a:gd name="connsiteY13" fmla="*/ 3429000 h 6858000"/>
              <a:gd name="connsiteX14" fmla="*/ 2145918 w 11557000"/>
              <a:gd name="connsiteY14" fmla="*/ 6728658 h 6858000"/>
              <a:gd name="connsiteX15" fmla="*/ 2269234 w 11557000"/>
              <a:gd name="connsiteY15" fmla="*/ 6858000 h 6858000"/>
              <a:gd name="connsiteX16" fmla="*/ 1127810 w 11557000"/>
              <a:gd name="connsiteY16" fmla="*/ 6858000 h 6858000"/>
              <a:gd name="connsiteX17" fmla="*/ 986877 w 11557000"/>
              <a:gd name="connsiteY17" fmla="*/ 6659814 h 6858000"/>
              <a:gd name="connsiteX18" fmla="*/ 0 w 11557000"/>
              <a:gd name="connsiteY18" fmla="*/ 3429000 h 6858000"/>
              <a:gd name="connsiteX19" fmla="*/ 986877 w 11557000"/>
              <a:gd name="connsiteY19" fmla="*/ 19818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1557000" h="6858000">
                <a:moveTo>
                  <a:pt x="9287766" y="0"/>
                </a:moveTo>
                <a:lnTo>
                  <a:pt x="10429190" y="0"/>
                </a:lnTo>
                <a:lnTo>
                  <a:pt x="10570123" y="198186"/>
                </a:lnTo>
                <a:cubicBezTo>
                  <a:pt x="11193186" y="1120441"/>
                  <a:pt x="11557000" y="2232234"/>
                  <a:pt x="11557000" y="3429000"/>
                </a:cubicBezTo>
                <a:cubicBezTo>
                  <a:pt x="11557000" y="4625767"/>
                  <a:pt x="11193186" y="5737560"/>
                  <a:pt x="10570123" y="6659814"/>
                </a:cubicBezTo>
                <a:lnTo>
                  <a:pt x="10429190" y="6858000"/>
                </a:lnTo>
                <a:lnTo>
                  <a:pt x="9287766" y="6858000"/>
                </a:lnTo>
                <a:lnTo>
                  <a:pt x="9411083" y="6728658"/>
                </a:lnTo>
                <a:cubicBezTo>
                  <a:pt x="10203179" y="5857158"/>
                  <a:pt x="10685949" y="4699458"/>
                  <a:pt x="10685949" y="3429000"/>
                </a:cubicBezTo>
                <a:cubicBezTo>
                  <a:pt x="10685949" y="2158543"/>
                  <a:pt x="10203179" y="1000842"/>
                  <a:pt x="9411083" y="129342"/>
                </a:cubicBezTo>
                <a:close/>
                <a:moveTo>
                  <a:pt x="1127810" y="0"/>
                </a:moveTo>
                <a:lnTo>
                  <a:pt x="2269234" y="0"/>
                </a:lnTo>
                <a:lnTo>
                  <a:pt x="2145918" y="129342"/>
                </a:lnTo>
                <a:cubicBezTo>
                  <a:pt x="1353821" y="1000842"/>
                  <a:pt x="871051" y="2158543"/>
                  <a:pt x="871051" y="3429000"/>
                </a:cubicBezTo>
                <a:cubicBezTo>
                  <a:pt x="871051" y="4699458"/>
                  <a:pt x="1353821" y="5857158"/>
                  <a:pt x="2145918" y="6728658"/>
                </a:cubicBezTo>
                <a:lnTo>
                  <a:pt x="2269234" y="6858000"/>
                </a:lnTo>
                <a:lnTo>
                  <a:pt x="1127810" y="6858000"/>
                </a:lnTo>
                <a:lnTo>
                  <a:pt x="986877" y="6659814"/>
                </a:lnTo>
                <a:cubicBezTo>
                  <a:pt x="363814" y="5737560"/>
                  <a:pt x="0" y="4625767"/>
                  <a:pt x="0" y="3429000"/>
                </a:cubicBezTo>
                <a:cubicBezTo>
                  <a:pt x="0" y="2232234"/>
                  <a:pt x="363814" y="1120441"/>
                  <a:pt x="986877" y="19818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Tree>
    <p:extLst>
      <p:ext uri="{BB962C8B-B14F-4D97-AF65-F5344CB8AC3E}">
        <p14:creationId xmlns:p14="http://schemas.microsoft.com/office/powerpoint/2010/main" val="1221383552"/>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Header S02V3">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3011A472-CA83-30B5-8EDD-25480BC2B23A}"/>
              </a:ext>
            </a:extLst>
          </p:cNvPr>
          <p:cNvSpPr/>
          <p:nvPr userDrawn="1"/>
        </p:nvSpPr>
        <p:spPr>
          <a:xfrm>
            <a:off x="2" y="2019300"/>
            <a:ext cx="18288000" cy="6248400"/>
          </a:xfrm>
          <a:prstGeom prst="rect">
            <a:avLst/>
          </a:prstGeom>
          <a:solidFill>
            <a:schemeClr val="accent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7" name="Freeform: Shape 6">
            <a:extLst>
              <a:ext uri="{FF2B5EF4-FFF2-40B4-BE49-F238E27FC236}">
                <a16:creationId xmlns:a16="http://schemas.microsoft.com/office/drawing/2014/main" id="{372CC545-9D76-186B-4DEE-8410831B2A76}"/>
              </a:ext>
            </a:extLst>
          </p:cNvPr>
          <p:cNvSpPr/>
          <p:nvPr userDrawn="1"/>
        </p:nvSpPr>
        <p:spPr>
          <a:xfrm flipV="1">
            <a:off x="2" y="6160295"/>
            <a:ext cx="2107406" cy="2107406"/>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p>
        </p:txBody>
      </p:sp>
      <p:sp>
        <p:nvSpPr>
          <p:cNvPr id="8" name="Freeform: Shape 7">
            <a:extLst>
              <a:ext uri="{FF2B5EF4-FFF2-40B4-BE49-F238E27FC236}">
                <a16:creationId xmlns:a16="http://schemas.microsoft.com/office/drawing/2014/main" id="{95EE3055-77B8-6D70-1CC0-62A78E62EB2B}"/>
              </a:ext>
            </a:extLst>
          </p:cNvPr>
          <p:cNvSpPr/>
          <p:nvPr userDrawn="1"/>
        </p:nvSpPr>
        <p:spPr>
          <a:xfrm flipH="1">
            <a:off x="16180595" y="2019301"/>
            <a:ext cx="2107406" cy="2107406"/>
          </a:xfrm>
          <a:custGeom>
            <a:avLst/>
            <a:gdLst>
              <a:gd name="connsiteX0" fmla="*/ 1550680 w 2467429"/>
              <a:gd name="connsiteY0" fmla="*/ 0 h 2467429"/>
              <a:gd name="connsiteX1" fmla="*/ 2467429 w 2467429"/>
              <a:gd name="connsiteY1" fmla="*/ 0 h 2467429"/>
              <a:gd name="connsiteX2" fmla="*/ 0 w 2467429"/>
              <a:gd name="connsiteY2" fmla="*/ 2467429 h 2467429"/>
              <a:gd name="connsiteX3" fmla="*/ 0 w 2467429"/>
              <a:gd name="connsiteY3" fmla="*/ 1550680 h 2467429"/>
              <a:gd name="connsiteX4" fmla="*/ 1550680 w 2467429"/>
              <a:gd name="connsiteY4" fmla="*/ 0 h 24674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7429" h="2467429">
                <a:moveTo>
                  <a:pt x="1550680" y="0"/>
                </a:moveTo>
                <a:lnTo>
                  <a:pt x="2467429" y="0"/>
                </a:lnTo>
                <a:cubicBezTo>
                  <a:pt x="2467429" y="1362723"/>
                  <a:pt x="1362723" y="2467429"/>
                  <a:pt x="0" y="2467429"/>
                </a:cubicBezTo>
                <a:lnTo>
                  <a:pt x="0" y="1550680"/>
                </a:lnTo>
                <a:cubicBezTo>
                  <a:pt x="856417" y="1550680"/>
                  <a:pt x="1550680" y="856417"/>
                  <a:pt x="1550680" y="0"/>
                </a:cubicBezTo>
                <a:close/>
              </a:path>
            </a:pathLst>
          </a:cu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lvl="0" algn="ctr"/>
            <a:endParaRPr lang="en-GB" sz="270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4" y="3059906"/>
            <a:ext cx="16525875" cy="2372361"/>
          </a:xfrm>
        </p:spPr>
        <p:txBody>
          <a:bodyPr anchor="b">
            <a:noAutofit/>
          </a:bodyPr>
          <a:lstStyle>
            <a:lvl1pPr algn="ctr">
              <a:defRPr sz="6600">
                <a:solidFill>
                  <a:schemeClr val="bg1"/>
                </a:solidFill>
                <a:latin typeface="+mj-lt"/>
                <a:cs typeface="Poppins" pitchFamily="2" charset="77"/>
              </a:defRPr>
            </a:lvl1pPr>
          </a:lstStyle>
          <a:p>
            <a:r>
              <a:rPr lang="en-US" dirty="0"/>
              <a:t>Click to edit Master title style</a:t>
            </a:r>
          </a:p>
        </p:txBody>
      </p:sp>
      <p:sp>
        <p:nvSpPr>
          <p:cNvPr id="18" name="Text Placeholder 16">
            <a:extLst>
              <a:ext uri="{FF2B5EF4-FFF2-40B4-BE49-F238E27FC236}">
                <a16:creationId xmlns:a16="http://schemas.microsoft.com/office/drawing/2014/main" id="{442CA476-8654-0542-5C0B-4F439516AF31}"/>
              </a:ext>
            </a:extLst>
          </p:cNvPr>
          <p:cNvSpPr>
            <a:spLocks noGrp="1"/>
          </p:cNvSpPr>
          <p:nvPr>
            <p:ph type="body" sz="quarter" idx="15"/>
          </p:nvPr>
        </p:nvSpPr>
        <p:spPr>
          <a:xfrm>
            <a:off x="893045" y="5797122"/>
            <a:ext cx="16516200" cy="547689"/>
          </a:xfrm>
        </p:spPr>
        <p:txBody>
          <a:bodyPr>
            <a:noAutofit/>
          </a:bodyPr>
          <a:lstStyle>
            <a:lvl1pPr marL="0" indent="0" algn="ctr">
              <a:lnSpc>
                <a:spcPct val="100000"/>
              </a:lnSpc>
              <a:spcBef>
                <a:spcPts val="0"/>
              </a:spcBef>
              <a:buNone/>
              <a:defRPr sz="2700">
                <a:solidFill>
                  <a:schemeClr val="bg1"/>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a:t>
            </a:r>
          </a:p>
        </p:txBody>
      </p:sp>
      <p:sp>
        <p:nvSpPr>
          <p:cNvPr id="17" name="Text Placeholder 16">
            <a:extLst>
              <a:ext uri="{FF2B5EF4-FFF2-40B4-BE49-F238E27FC236}">
                <a16:creationId xmlns:a16="http://schemas.microsoft.com/office/drawing/2014/main" id="{003331A5-D35A-E699-E3EA-6035EB0DCD16}"/>
              </a:ext>
            </a:extLst>
          </p:cNvPr>
          <p:cNvSpPr>
            <a:spLocks noGrp="1"/>
          </p:cNvSpPr>
          <p:nvPr>
            <p:ph type="body" sz="quarter" idx="14"/>
          </p:nvPr>
        </p:nvSpPr>
        <p:spPr>
          <a:xfrm>
            <a:off x="893045" y="6435824"/>
            <a:ext cx="16516200" cy="547689"/>
          </a:xfrm>
          <a:noFill/>
        </p:spPr>
        <p:txBody>
          <a:bodyPr vert="horz" wrap="square" lIns="91440" tIns="45720" rIns="91440" bIns="45720" rtlCol="0">
            <a:noAutofit/>
          </a:bodyPr>
          <a:lstStyle>
            <a:lvl1pPr marL="0" indent="0" algn="ctr">
              <a:buNone/>
              <a:defRPr lang="en-US" sz="2400" dirty="0">
                <a:solidFill>
                  <a:schemeClr val="bg1"/>
                </a:solidFill>
              </a:defRPr>
            </a:lvl1pPr>
          </a:lstStyle>
          <a:p>
            <a:pPr marL="342900" lvl="0" indent="-342900">
              <a:lnSpc>
                <a:spcPct val="100000"/>
              </a:lnSpc>
              <a:spcBef>
                <a:spcPts val="0"/>
              </a:spcBef>
            </a:pPr>
            <a:r>
              <a:rPr lang="en-US" dirty="0"/>
              <a:t>Click to edit Master text</a:t>
            </a:r>
          </a:p>
        </p:txBody>
      </p:sp>
    </p:spTree>
    <p:extLst>
      <p:ext uri="{BB962C8B-B14F-4D97-AF65-F5344CB8AC3E}">
        <p14:creationId xmlns:p14="http://schemas.microsoft.com/office/powerpoint/2010/main" val="2530669492"/>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Agenda S03V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8647511" y="891780"/>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9144000" y="876302"/>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5" y="2789467"/>
            <a:ext cx="5238749" cy="4708073"/>
          </a:xfrm>
        </p:spPr>
        <p:txBody>
          <a:bodyPr lIns="90000" tIns="45720" rIns="91440" bIns="45720" anchor="ctr">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9144000" y="1979841"/>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9144000" y="3083381"/>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9144000" y="4186920"/>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1" name="Text Placeholder 7">
            <a:extLst>
              <a:ext uri="{FF2B5EF4-FFF2-40B4-BE49-F238E27FC236}">
                <a16:creationId xmlns:a16="http://schemas.microsoft.com/office/drawing/2014/main" id="{92117605-48B2-7512-72CD-20FBBC1597AD}"/>
              </a:ext>
            </a:extLst>
          </p:cNvPr>
          <p:cNvSpPr>
            <a:spLocks noGrp="1"/>
          </p:cNvSpPr>
          <p:nvPr>
            <p:ph type="body" sz="quarter" idx="17"/>
          </p:nvPr>
        </p:nvSpPr>
        <p:spPr>
          <a:xfrm>
            <a:off x="9144000" y="6393999"/>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2" name="Text Placeholder 7">
            <a:extLst>
              <a:ext uri="{FF2B5EF4-FFF2-40B4-BE49-F238E27FC236}">
                <a16:creationId xmlns:a16="http://schemas.microsoft.com/office/drawing/2014/main" id="{78864E1D-FC45-5146-9C22-1DBB77402CCF}"/>
              </a:ext>
            </a:extLst>
          </p:cNvPr>
          <p:cNvSpPr>
            <a:spLocks noGrp="1"/>
          </p:cNvSpPr>
          <p:nvPr>
            <p:ph type="body" sz="quarter" idx="18"/>
          </p:nvPr>
        </p:nvSpPr>
        <p:spPr>
          <a:xfrm>
            <a:off x="9144000" y="5290460"/>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3" name="Text Placeholder 7">
            <a:extLst>
              <a:ext uri="{FF2B5EF4-FFF2-40B4-BE49-F238E27FC236}">
                <a16:creationId xmlns:a16="http://schemas.microsoft.com/office/drawing/2014/main" id="{75773B1B-84EF-8AFD-C46A-45979B807E06}"/>
              </a:ext>
            </a:extLst>
          </p:cNvPr>
          <p:cNvSpPr>
            <a:spLocks noGrp="1"/>
          </p:cNvSpPr>
          <p:nvPr>
            <p:ph type="body" sz="quarter" idx="19"/>
          </p:nvPr>
        </p:nvSpPr>
        <p:spPr>
          <a:xfrm>
            <a:off x="9144000" y="7497539"/>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4" name="Text Placeholder 7">
            <a:extLst>
              <a:ext uri="{FF2B5EF4-FFF2-40B4-BE49-F238E27FC236}">
                <a16:creationId xmlns:a16="http://schemas.microsoft.com/office/drawing/2014/main" id="{9497A4DD-4AB1-FB42-56E4-1BE3E4D23974}"/>
              </a:ext>
            </a:extLst>
          </p:cNvPr>
          <p:cNvSpPr>
            <a:spLocks noGrp="1"/>
          </p:cNvSpPr>
          <p:nvPr>
            <p:ph type="body" sz="quarter" idx="20"/>
          </p:nvPr>
        </p:nvSpPr>
        <p:spPr>
          <a:xfrm>
            <a:off x="9144000" y="8601075"/>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881063" y="8763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a:off x="8647511" y="1995320"/>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a:off x="8647511" y="309885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a:off x="8647511" y="420239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9ACF4509-F719-CC7E-6475-2A5E9299B77F}"/>
              </a:ext>
            </a:extLst>
          </p:cNvPr>
          <p:cNvSpPr>
            <a:spLocks noGrp="1"/>
          </p:cNvSpPr>
          <p:nvPr>
            <p:ph type="body" sz="quarter" idx="42" hasCustomPrompt="1"/>
          </p:nvPr>
        </p:nvSpPr>
        <p:spPr>
          <a:xfrm>
            <a:off x="8647511" y="5305938"/>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8" name="Text Placeholder 57">
            <a:extLst>
              <a:ext uri="{FF2B5EF4-FFF2-40B4-BE49-F238E27FC236}">
                <a16:creationId xmlns:a16="http://schemas.microsoft.com/office/drawing/2014/main" id="{196AC4D2-F32D-111A-EE47-677B62E52EB7}"/>
              </a:ext>
            </a:extLst>
          </p:cNvPr>
          <p:cNvSpPr>
            <a:spLocks noGrp="1"/>
          </p:cNvSpPr>
          <p:nvPr>
            <p:ph type="body" sz="quarter" idx="43" hasCustomPrompt="1"/>
          </p:nvPr>
        </p:nvSpPr>
        <p:spPr>
          <a:xfrm>
            <a:off x="8647511" y="6409478"/>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9" name="Text Placeholder 58">
            <a:extLst>
              <a:ext uri="{FF2B5EF4-FFF2-40B4-BE49-F238E27FC236}">
                <a16:creationId xmlns:a16="http://schemas.microsoft.com/office/drawing/2014/main" id="{2B35EF72-488F-C9B9-9DFD-973F9E54CE13}"/>
              </a:ext>
            </a:extLst>
          </p:cNvPr>
          <p:cNvSpPr>
            <a:spLocks noGrp="1"/>
          </p:cNvSpPr>
          <p:nvPr>
            <p:ph type="body" sz="quarter" idx="44" hasCustomPrompt="1"/>
          </p:nvPr>
        </p:nvSpPr>
        <p:spPr>
          <a:xfrm>
            <a:off x="8647511" y="7513017"/>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0" name="Text Placeholder 59">
            <a:extLst>
              <a:ext uri="{FF2B5EF4-FFF2-40B4-BE49-F238E27FC236}">
                <a16:creationId xmlns:a16="http://schemas.microsoft.com/office/drawing/2014/main" id="{949C86E8-7113-B45C-4A5D-B0AED5892A21}"/>
              </a:ext>
            </a:extLst>
          </p:cNvPr>
          <p:cNvSpPr>
            <a:spLocks noGrp="1"/>
          </p:cNvSpPr>
          <p:nvPr>
            <p:ph type="body" sz="quarter" idx="45" hasCustomPrompt="1"/>
          </p:nvPr>
        </p:nvSpPr>
        <p:spPr>
          <a:xfrm>
            <a:off x="8647511" y="8616552"/>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6" name="Footer Placeholder">
            <a:extLst>
              <a:ext uri="{FF2B5EF4-FFF2-40B4-BE49-F238E27FC236}">
                <a16:creationId xmlns:a16="http://schemas.microsoft.com/office/drawing/2014/main" id="{9AA9B3FD-95EC-1F98-01FA-C5906DF7E3A2}"/>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marL="0" indent="0" algn="ctr">
              <a:buNone/>
              <a:defRPr lang="en-US" sz="1800" b="0"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PRESENTATION TITLE</a:t>
            </a:r>
          </a:p>
        </p:txBody>
      </p:sp>
    </p:spTree>
    <p:extLst>
      <p:ext uri="{BB962C8B-B14F-4D97-AF65-F5344CB8AC3E}">
        <p14:creationId xmlns:p14="http://schemas.microsoft.com/office/powerpoint/2010/main" val="2784072809"/>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Agenda S03V2">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8647511" y="515897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9144000" y="5143500"/>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5" y="5143501"/>
            <a:ext cx="6748460" cy="4267199"/>
          </a:xfrm>
        </p:spPr>
        <p:txBody>
          <a:bodyPr lIns="90000" tIns="45720" rIns="91440" bIns="45720" anchor="ctr">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9144000" y="6294665"/>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9144000" y="7445829"/>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9144000" y="8596994"/>
            <a:ext cx="8267700"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881063" y="8763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a:off x="8647511" y="6310143"/>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a:off x="8647511" y="7461308"/>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a:off x="8647511" y="8612472"/>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7" name="Picture Placeholder 10">
            <a:extLst>
              <a:ext uri="{FF2B5EF4-FFF2-40B4-BE49-F238E27FC236}">
                <a16:creationId xmlns:a16="http://schemas.microsoft.com/office/drawing/2014/main" id="{1B4F1B3C-6EFD-B782-3F1A-DD8EF2B220D8}"/>
              </a:ext>
            </a:extLst>
          </p:cNvPr>
          <p:cNvSpPr>
            <a:spLocks noGrp="1"/>
          </p:cNvSpPr>
          <p:nvPr>
            <p:ph type="pic" sz="quarter" idx="47"/>
          </p:nvPr>
        </p:nvSpPr>
        <p:spPr>
          <a:xfrm>
            <a:off x="881064" y="1157291"/>
            <a:ext cx="16530636" cy="3707772"/>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3" name="Footer Placeholder">
            <a:extLst>
              <a:ext uri="{FF2B5EF4-FFF2-40B4-BE49-F238E27FC236}">
                <a16:creationId xmlns:a16="http://schemas.microsoft.com/office/drawing/2014/main" id="{1DCBC47C-D4A7-249F-3DA6-E71A048E95C6}"/>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544215708"/>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ummary S04V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881063" y="2855096"/>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1377552" y="2839617"/>
            <a:ext cx="9280923"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1377552" y="4279982"/>
            <a:ext cx="9280923"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1377552" y="5720346"/>
            <a:ext cx="9280923"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1377552" y="7160711"/>
            <a:ext cx="9280923"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2" name="Text Placeholder 7">
            <a:extLst>
              <a:ext uri="{FF2B5EF4-FFF2-40B4-BE49-F238E27FC236}">
                <a16:creationId xmlns:a16="http://schemas.microsoft.com/office/drawing/2014/main" id="{78864E1D-FC45-5146-9C22-1DBB77402CCF}"/>
              </a:ext>
            </a:extLst>
          </p:cNvPr>
          <p:cNvSpPr>
            <a:spLocks noGrp="1"/>
          </p:cNvSpPr>
          <p:nvPr>
            <p:ph type="body" sz="quarter" idx="18"/>
          </p:nvPr>
        </p:nvSpPr>
        <p:spPr>
          <a:xfrm>
            <a:off x="1377552" y="8601074"/>
            <a:ext cx="9280923" cy="809625"/>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881063" y="8763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a:off x="881063" y="4295460"/>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a:off x="881063" y="5735825"/>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a:off x="881063" y="717618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9ACF4509-F719-CC7E-6475-2A5E9299B77F}"/>
              </a:ext>
            </a:extLst>
          </p:cNvPr>
          <p:cNvSpPr>
            <a:spLocks noGrp="1"/>
          </p:cNvSpPr>
          <p:nvPr>
            <p:ph type="body" sz="quarter" idx="42" hasCustomPrompt="1"/>
          </p:nvPr>
        </p:nvSpPr>
        <p:spPr>
          <a:xfrm>
            <a:off x="881063" y="8616552"/>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3" name="Picture Placeholder 11">
            <a:extLst>
              <a:ext uri="{FF2B5EF4-FFF2-40B4-BE49-F238E27FC236}">
                <a16:creationId xmlns:a16="http://schemas.microsoft.com/office/drawing/2014/main" id="{CEC8A291-5A66-BB8F-ABBC-7D52954966E0}"/>
              </a:ext>
            </a:extLst>
          </p:cNvPr>
          <p:cNvSpPr>
            <a:spLocks noGrp="1"/>
          </p:cNvSpPr>
          <p:nvPr>
            <p:ph type="pic" sz="quarter" idx="47"/>
          </p:nvPr>
        </p:nvSpPr>
        <p:spPr>
          <a:xfrm>
            <a:off x="12168188" y="0"/>
            <a:ext cx="5243513" cy="9410700"/>
          </a:xfrm>
          <a:custGeom>
            <a:avLst/>
            <a:gdLst>
              <a:gd name="connsiteX0" fmla="*/ 1730662 w 4505325"/>
              <a:gd name="connsiteY0" fmla="*/ 5257801 h 6273800"/>
              <a:gd name="connsiteX1" fmla="*/ 1712662 w 4505325"/>
              <a:gd name="connsiteY1" fmla="*/ 5275801 h 6273800"/>
              <a:gd name="connsiteX2" fmla="*/ 1730662 w 4505325"/>
              <a:gd name="connsiteY2" fmla="*/ 5293801 h 6273800"/>
              <a:gd name="connsiteX3" fmla="*/ 2774662 w 4505325"/>
              <a:gd name="connsiteY3" fmla="*/ 5293801 h 6273800"/>
              <a:gd name="connsiteX4" fmla="*/ 2792662 w 4505325"/>
              <a:gd name="connsiteY4" fmla="*/ 5275801 h 6273800"/>
              <a:gd name="connsiteX5" fmla="*/ 2774662 w 4505325"/>
              <a:gd name="connsiteY5" fmla="*/ 5257801 h 6273800"/>
              <a:gd name="connsiteX6" fmla="*/ 0 w 4505325"/>
              <a:gd name="connsiteY6" fmla="*/ 0 h 6273800"/>
              <a:gd name="connsiteX7" fmla="*/ 4505325 w 4505325"/>
              <a:gd name="connsiteY7" fmla="*/ 0 h 6273800"/>
              <a:gd name="connsiteX8" fmla="*/ 4505325 w 4505325"/>
              <a:gd name="connsiteY8" fmla="*/ 6273800 h 6273800"/>
              <a:gd name="connsiteX9" fmla="*/ 0 w 4505325"/>
              <a:gd name="connsiteY9" fmla="*/ 6273800 h 62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5325" h="6273800">
                <a:moveTo>
                  <a:pt x="1730662" y="5257801"/>
                </a:moveTo>
                <a:cubicBezTo>
                  <a:pt x="1720721" y="5257801"/>
                  <a:pt x="1712662" y="5265860"/>
                  <a:pt x="1712662" y="5275801"/>
                </a:cubicBezTo>
                <a:cubicBezTo>
                  <a:pt x="1712662" y="5285742"/>
                  <a:pt x="1720721" y="5293801"/>
                  <a:pt x="1730662" y="5293801"/>
                </a:cubicBezTo>
                <a:lnTo>
                  <a:pt x="2774662" y="5293801"/>
                </a:lnTo>
                <a:cubicBezTo>
                  <a:pt x="2784603" y="5293801"/>
                  <a:pt x="2792662" y="5285742"/>
                  <a:pt x="2792662" y="5275801"/>
                </a:cubicBezTo>
                <a:cubicBezTo>
                  <a:pt x="2792662" y="5265860"/>
                  <a:pt x="2784603" y="5257801"/>
                  <a:pt x="2774662" y="5257801"/>
                </a:cubicBezTo>
                <a:close/>
                <a:moveTo>
                  <a:pt x="0" y="0"/>
                </a:moveTo>
                <a:lnTo>
                  <a:pt x="4505325" y="0"/>
                </a:lnTo>
                <a:lnTo>
                  <a:pt x="4505325" y="6273800"/>
                </a:lnTo>
                <a:lnTo>
                  <a:pt x="0" y="6273800"/>
                </a:ln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4" name="Title 1">
            <a:extLst>
              <a:ext uri="{FF2B5EF4-FFF2-40B4-BE49-F238E27FC236}">
                <a16:creationId xmlns:a16="http://schemas.microsoft.com/office/drawing/2014/main" id="{B1D0425C-2F19-B7B2-04F5-4D5CCE4D8B23}"/>
              </a:ext>
            </a:extLst>
          </p:cNvPr>
          <p:cNvSpPr>
            <a:spLocks noGrp="1"/>
          </p:cNvSpPr>
          <p:nvPr>
            <p:ph type="title"/>
          </p:nvPr>
        </p:nvSpPr>
        <p:spPr>
          <a:xfrm>
            <a:off x="881063" y="1276527"/>
            <a:ext cx="9777413" cy="1161870"/>
          </a:xfrm>
        </p:spPr>
        <p:txBody>
          <a:bodyPr anchor="b">
            <a:noAutofit/>
          </a:bodyPr>
          <a:lstStyle>
            <a:lvl1pPr algn="l">
              <a:defRPr sz="6600">
                <a:solidFill>
                  <a:schemeClr val="tx1"/>
                </a:solidFill>
                <a:latin typeface="+mj-lt"/>
                <a:cs typeface="Poppins" pitchFamily="2" charset="77"/>
              </a:defRPr>
            </a:lvl1pPr>
          </a:lstStyle>
          <a:p>
            <a:r>
              <a:rPr lang="en-US" dirty="0"/>
              <a:t>Click to edit Master</a:t>
            </a:r>
          </a:p>
        </p:txBody>
      </p:sp>
      <p:sp>
        <p:nvSpPr>
          <p:cNvPr id="2" name="Footer Placeholder">
            <a:extLst>
              <a:ext uri="{FF2B5EF4-FFF2-40B4-BE49-F238E27FC236}">
                <a16:creationId xmlns:a16="http://schemas.microsoft.com/office/drawing/2014/main" id="{3C633AB7-3670-064D-D917-15CDDCE1196E}"/>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534485364"/>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ummary S04V2">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3300413" y="1472488"/>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3796901" y="1255818"/>
            <a:ext cx="13610036" cy="1212009"/>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3796901" y="2886452"/>
            <a:ext cx="13610036" cy="1212009"/>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3796901" y="4517085"/>
            <a:ext cx="13610036" cy="1212009"/>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3796901" y="6147719"/>
            <a:ext cx="13610036" cy="1212009"/>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2" name="Text Placeholder 7">
            <a:extLst>
              <a:ext uri="{FF2B5EF4-FFF2-40B4-BE49-F238E27FC236}">
                <a16:creationId xmlns:a16="http://schemas.microsoft.com/office/drawing/2014/main" id="{78864E1D-FC45-5146-9C22-1DBB77402CCF}"/>
              </a:ext>
            </a:extLst>
          </p:cNvPr>
          <p:cNvSpPr>
            <a:spLocks noGrp="1"/>
          </p:cNvSpPr>
          <p:nvPr>
            <p:ph type="body" sz="quarter" idx="18"/>
          </p:nvPr>
        </p:nvSpPr>
        <p:spPr>
          <a:xfrm>
            <a:off x="3796901" y="7778354"/>
            <a:ext cx="13610036" cy="1212009"/>
          </a:xfrm>
        </p:spPr>
        <p:txBody>
          <a:bodyPr anchor="ctr">
            <a:noAutofit/>
          </a:bodyPr>
          <a:lstStyle>
            <a:lvl1pPr marL="0" indent="0">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a:cxnSpLocks/>
          </p:cNvCxnSpPr>
          <p:nvPr userDrawn="1"/>
        </p:nvCxnSpPr>
        <p:spPr>
          <a:xfrm rot="5400000">
            <a:off x="-198835" y="51435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a:off x="3300413" y="3103122"/>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a:off x="3300413" y="4733756"/>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a:off x="3300413" y="636438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9ACF4509-F719-CC7E-6475-2A5E9299B77F}"/>
              </a:ext>
            </a:extLst>
          </p:cNvPr>
          <p:cNvSpPr>
            <a:spLocks noGrp="1"/>
          </p:cNvSpPr>
          <p:nvPr>
            <p:ph type="body" sz="quarter" idx="42" hasCustomPrompt="1"/>
          </p:nvPr>
        </p:nvSpPr>
        <p:spPr>
          <a:xfrm>
            <a:off x="3300413" y="7995024"/>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2" name="Title 1">
            <a:extLst>
              <a:ext uri="{FF2B5EF4-FFF2-40B4-BE49-F238E27FC236}">
                <a16:creationId xmlns:a16="http://schemas.microsoft.com/office/drawing/2014/main" id="{B1D0425C-2F19-B7B2-04F5-4D5CCE4D8B23}"/>
              </a:ext>
            </a:extLst>
          </p:cNvPr>
          <p:cNvSpPr>
            <a:spLocks noGrp="1"/>
          </p:cNvSpPr>
          <p:nvPr>
            <p:ph type="title"/>
          </p:nvPr>
        </p:nvSpPr>
        <p:spPr>
          <a:xfrm rot="16200000">
            <a:off x="-2328572" y="4041274"/>
            <a:ext cx="8579064" cy="2159795"/>
          </a:xfrm>
        </p:spPr>
        <p:txBody>
          <a:bodyPr anchor="ctr">
            <a:noAutofit/>
          </a:bodyPr>
          <a:lstStyle>
            <a:lvl1pPr algn="ctr">
              <a:defRPr sz="6600">
                <a:solidFill>
                  <a:schemeClr val="tx1"/>
                </a:solidFill>
                <a:latin typeface="+mj-lt"/>
                <a:cs typeface="Poppins" pitchFamily="2" charset="77"/>
              </a:defRPr>
            </a:lvl1pPr>
          </a:lstStyle>
          <a:p>
            <a:r>
              <a:rPr lang="en-US" dirty="0"/>
              <a:t>Click to edit Master</a:t>
            </a:r>
          </a:p>
        </p:txBody>
      </p:sp>
      <p:sp>
        <p:nvSpPr>
          <p:cNvPr id="3" name="Footer Placeholder">
            <a:extLst>
              <a:ext uri="{FF2B5EF4-FFF2-40B4-BE49-F238E27FC236}">
                <a16:creationId xmlns:a16="http://schemas.microsoft.com/office/drawing/2014/main" id="{E8090414-90DC-5BD7-99E8-A0A633557731}"/>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2354649215"/>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ummary S04V3">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C4D6C52-08E3-BB1C-4975-092A1907A16E}"/>
              </a:ext>
            </a:extLst>
          </p:cNvPr>
          <p:cNvSpPr/>
          <p:nvPr userDrawn="1"/>
        </p:nvSpPr>
        <p:spPr>
          <a:xfrm>
            <a:off x="885839" y="3450776"/>
            <a:ext cx="3182688" cy="5236025"/>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7" name="Rectangle 6">
            <a:extLst>
              <a:ext uri="{FF2B5EF4-FFF2-40B4-BE49-F238E27FC236}">
                <a16:creationId xmlns:a16="http://schemas.microsoft.com/office/drawing/2014/main" id="{2B46172B-196C-ED76-83FD-54B28CC40AF8}"/>
              </a:ext>
            </a:extLst>
          </p:cNvPr>
          <p:cNvSpPr/>
          <p:nvPr userDrawn="1"/>
        </p:nvSpPr>
        <p:spPr>
          <a:xfrm>
            <a:off x="4217531" y="3450776"/>
            <a:ext cx="3182688" cy="5236025"/>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8" name="Rectangle 7">
            <a:extLst>
              <a:ext uri="{FF2B5EF4-FFF2-40B4-BE49-F238E27FC236}">
                <a16:creationId xmlns:a16="http://schemas.microsoft.com/office/drawing/2014/main" id="{E68DCFEE-4878-9AF0-DC91-4C369767EC96}"/>
              </a:ext>
            </a:extLst>
          </p:cNvPr>
          <p:cNvSpPr/>
          <p:nvPr userDrawn="1"/>
        </p:nvSpPr>
        <p:spPr>
          <a:xfrm>
            <a:off x="7549223" y="3450776"/>
            <a:ext cx="3182688" cy="5236025"/>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9" name="Rectangle 8">
            <a:extLst>
              <a:ext uri="{FF2B5EF4-FFF2-40B4-BE49-F238E27FC236}">
                <a16:creationId xmlns:a16="http://schemas.microsoft.com/office/drawing/2014/main" id="{BE81FAF7-6D59-EBD3-77C2-FB3D8AADEDC6}"/>
              </a:ext>
            </a:extLst>
          </p:cNvPr>
          <p:cNvSpPr/>
          <p:nvPr userDrawn="1"/>
        </p:nvSpPr>
        <p:spPr>
          <a:xfrm>
            <a:off x="10880915" y="3450776"/>
            <a:ext cx="3182688" cy="5236025"/>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10" name="Rectangle 9">
            <a:extLst>
              <a:ext uri="{FF2B5EF4-FFF2-40B4-BE49-F238E27FC236}">
                <a16:creationId xmlns:a16="http://schemas.microsoft.com/office/drawing/2014/main" id="{08FB06A5-0B97-2C6D-712E-6535EB15EF61}"/>
              </a:ext>
            </a:extLst>
          </p:cNvPr>
          <p:cNvSpPr/>
          <p:nvPr userDrawn="1"/>
        </p:nvSpPr>
        <p:spPr>
          <a:xfrm>
            <a:off x="14212608" y="3450776"/>
            <a:ext cx="3182688" cy="5236025"/>
          </a:xfrm>
          <a:prstGeom prst="rect">
            <a:avLst/>
          </a:prstGeom>
          <a:solidFill>
            <a:schemeClr val="accent1">
              <a:lumMod val="20000"/>
              <a:lumOff val="80000"/>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700">
              <a:solidFill>
                <a:schemeClr val="tx1"/>
              </a:solidFill>
            </a:endParaRPr>
          </a:p>
        </p:txBody>
      </p:sp>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rot="5400000">
            <a:off x="2282516" y="325610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 name="Text Placeholder 7">
            <a:extLst>
              <a:ext uri="{FF2B5EF4-FFF2-40B4-BE49-F238E27FC236}">
                <a16:creationId xmlns:a16="http://schemas.microsoft.com/office/drawing/2014/main" id="{05871CAC-832A-B0DC-B1EF-3A924B2538C4}"/>
              </a:ext>
            </a:extLst>
          </p:cNvPr>
          <p:cNvSpPr>
            <a:spLocks noGrp="1"/>
          </p:cNvSpPr>
          <p:nvPr>
            <p:ph type="body" sz="quarter" idx="13"/>
          </p:nvPr>
        </p:nvSpPr>
        <p:spPr>
          <a:xfrm>
            <a:off x="885839" y="4100258"/>
            <a:ext cx="3182688" cy="3772407"/>
          </a:xfrm>
        </p:spPr>
        <p:txBody>
          <a:bodyPr anchor="t">
            <a:noAutofit/>
          </a:bodyPr>
          <a:lstStyle>
            <a:lvl1pPr marL="0" indent="0" algn="ctr">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Text Placeholder 7">
            <a:extLst>
              <a:ext uri="{FF2B5EF4-FFF2-40B4-BE49-F238E27FC236}">
                <a16:creationId xmlns:a16="http://schemas.microsoft.com/office/drawing/2014/main" id="{50EFCCAA-36DA-68C7-275A-CC4016B3FFB7}"/>
              </a:ext>
            </a:extLst>
          </p:cNvPr>
          <p:cNvSpPr>
            <a:spLocks noGrp="1"/>
          </p:cNvSpPr>
          <p:nvPr>
            <p:ph type="body" sz="quarter" idx="14"/>
          </p:nvPr>
        </p:nvSpPr>
        <p:spPr>
          <a:xfrm>
            <a:off x="4239108" y="4100258"/>
            <a:ext cx="3182688" cy="3772407"/>
          </a:xfrm>
        </p:spPr>
        <p:txBody>
          <a:bodyPr anchor="t">
            <a:noAutofit/>
          </a:bodyPr>
          <a:lstStyle>
            <a:lvl1pPr marL="0" indent="0" algn="ctr">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9" name="Text Placeholder 7">
            <a:extLst>
              <a:ext uri="{FF2B5EF4-FFF2-40B4-BE49-F238E27FC236}">
                <a16:creationId xmlns:a16="http://schemas.microsoft.com/office/drawing/2014/main" id="{9058E007-C1FF-E275-897C-7E33129770FC}"/>
              </a:ext>
            </a:extLst>
          </p:cNvPr>
          <p:cNvSpPr>
            <a:spLocks noGrp="1"/>
          </p:cNvSpPr>
          <p:nvPr>
            <p:ph type="body" sz="quarter" idx="15"/>
          </p:nvPr>
        </p:nvSpPr>
        <p:spPr>
          <a:xfrm>
            <a:off x="7558088" y="4100258"/>
            <a:ext cx="3182688" cy="3772407"/>
          </a:xfrm>
        </p:spPr>
        <p:txBody>
          <a:bodyPr anchor="t">
            <a:noAutofit/>
          </a:bodyPr>
          <a:lstStyle>
            <a:lvl1pPr marL="0" indent="0" algn="ctr">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7">
            <a:extLst>
              <a:ext uri="{FF2B5EF4-FFF2-40B4-BE49-F238E27FC236}">
                <a16:creationId xmlns:a16="http://schemas.microsoft.com/office/drawing/2014/main" id="{76E46639-14FA-A0ED-1BBD-F28E651D7F62}"/>
              </a:ext>
            </a:extLst>
          </p:cNvPr>
          <p:cNvSpPr>
            <a:spLocks noGrp="1"/>
          </p:cNvSpPr>
          <p:nvPr>
            <p:ph type="body" sz="quarter" idx="16"/>
          </p:nvPr>
        </p:nvSpPr>
        <p:spPr>
          <a:xfrm>
            <a:off x="10877067" y="4100258"/>
            <a:ext cx="3182688" cy="3772407"/>
          </a:xfrm>
        </p:spPr>
        <p:txBody>
          <a:bodyPr anchor="t">
            <a:noAutofit/>
          </a:bodyPr>
          <a:lstStyle>
            <a:lvl1pPr marL="0" indent="0" algn="ctr">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2" name="Text Placeholder 7">
            <a:extLst>
              <a:ext uri="{FF2B5EF4-FFF2-40B4-BE49-F238E27FC236}">
                <a16:creationId xmlns:a16="http://schemas.microsoft.com/office/drawing/2014/main" id="{78864E1D-FC45-5146-9C22-1DBB77402CCF}"/>
              </a:ext>
            </a:extLst>
          </p:cNvPr>
          <p:cNvSpPr>
            <a:spLocks noGrp="1"/>
          </p:cNvSpPr>
          <p:nvPr>
            <p:ph type="body" sz="quarter" idx="18"/>
          </p:nvPr>
        </p:nvSpPr>
        <p:spPr>
          <a:xfrm>
            <a:off x="14230335" y="4100258"/>
            <a:ext cx="3182688" cy="3772407"/>
          </a:xfrm>
        </p:spPr>
        <p:txBody>
          <a:bodyPr anchor="t">
            <a:noAutofit/>
          </a:bodyPr>
          <a:lstStyle>
            <a:lvl1pPr marL="0" indent="0" algn="ctr">
              <a:lnSpc>
                <a:spcPct val="100000"/>
              </a:lnSpc>
              <a:spcBef>
                <a:spcPts val="0"/>
              </a:spcBef>
              <a:buNone/>
              <a:defRPr sz="2700" b="1">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881063" y="8763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4" name="Text Placeholder 53">
            <a:extLst>
              <a:ext uri="{FF2B5EF4-FFF2-40B4-BE49-F238E27FC236}">
                <a16:creationId xmlns:a16="http://schemas.microsoft.com/office/drawing/2014/main" id="{C4F7B89B-1022-34C2-2E80-6FC6BA66D4AB}"/>
              </a:ext>
            </a:extLst>
          </p:cNvPr>
          <p:cNvSpPr>
            <a:spLocks noGrp="1"/>
          </p:cNvSpPr>
          <p:nvPr>
            <p:ph type="body" sz="quarter" idx="39" hasCustomPrompt="1"/>
          </p:nvPr>
        </p:nvSpPr>
        <p:spPr>
          <a:xfrm rot="5400000">
            <a:off x="5618640" y="325610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5" name="Text Placeholder 54">
            <a:extLst>
              <a:ext uri="{FF2B5EF4-FFF2-40B4-BE49-F238E27FC236}">
                <a16:creationId xmlns:a16="http://schemas.microsoft.com/office/drawing/2014/main" id="{2C9B1833-3319-EC3A-1205-6BD8AF287261}"/>
              </a:ext>
            </a:extLst>
          </p:cNvPr>
          <p:cNvSpPr>
            <a:spLocks noGrp="1"/>
          </p:cNvSpPr>
          <p:nvPr>
            <p:ph type="body" sz="quarter" idx="40" hasCustomPrompt="1"/>
          </p:nvPr>
        </p:nvSpPr>
        <p:spPr>
          <a:xfrm rot="5400000">
            <a:off x="8954765" y="325610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6" name="Text Placeholder 55">
            <a:extLst>
              <a:ext uri="{FF2B5EF4-FFF2-40B4-BE49-F238E27FC236}">
                <a16:creationId xmlns:a16="http://schemas.microsoft.com/office/drawing/2014/main" id="{AE5060A6-97F7-DB1F-BB25-A176C0CDCA61}"/>
              </a:ext>
            </a:extLst>
          </p:cNvPr>
          <p:cNvSpPr>
            <a:spLocks noGrp="1"/>
          </p:cNvSpPr>
          <p:nvPr>
            <p:ph type="body" sz="quarter" idx="41" hasCustomPrompt="1"/>
          </p:nvPr>
        </p:nvSpPr>
        <p:spPr>
          <a:xfrm rot="5400000">
            <a:off x="12290889" y="325610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57" name="Text Placeholder 56">
            <a:extLst>
              <a:ext uri="{FF2B5EF4-FFF2-40B4-BE49-F238E27FC236}">
                <a16:creationId xmlns:a16="http://schemas.microsoft.com/office/drawing/2014/main" id="{9ACF4509-F719-CC7E-6475-2A5E9299B77F}"/>
              </a:ext>
            </a:extLst>
          </p:cNvPr>
          <p:cNvSpPr>
            <a:spLocks noGrp="1"/>
          </p:cNvSpPr>
          <p:nvPr>
            <p:ph type="body" sz="quarter" idx="42" hasCustomPrompt="1"/>
          </p:nvPr>
        </p:nvSpPr>
        <p:spPr>
          <a:xfrm rot="5400000">
            <a:off x="15627012" y="325610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4" name="Title 1">
            <a:extLst>
              <a:ext uri="{FF2B5EF4-FFF2-40B4-BE49-F238E27FC236}">
                <a16:creationId xmlns:a16="http://schemas.microsoft.com/office/drawing/2014/main" id="{B1D0425C-2F19-B7B2-04F5-4D5CCE4D8B23}"/>
              </a:ext>
            </a:extLst>
          </p:cNvPr>
          <p:cNvSpPr>
            <a:spLocks noGrp="1"/>
          </p:cNvSpPr>
          <p:nvPr>
            <p:ph type="title"/>
          </p:nvPr>
        </p:nvSpPr>
        <p:spPr>
          <a:xfrm>
            <a:off x="881063" y="1276527"/>
            <a:ext cx="16525875" cy="1161870"/>
          </a:xfrm>
        </p:spPr>
        <p:txBody>
          <a:bodyPr anchor="b">
            <a:noAutofit/>
          </a:bodyPr>
          <a:lstStyle>
            <a:lvl1pPr algn="ctr">
              <a:defRPr sz="6600">
                <a:solidFill>
                  <a:schemeClr val="tx1"/>
                </a:solidFill>
                <a:latin typeface="+mj-lt"/>
                <a:cs typeface="Poppins" pitchFamily="2" charset="77"/>
              </a:defRPr>
            </a:lvl1pPr>
          </a:lstStyle>
          <a:p>
            <a:r>
              <a:rPr lang="en-US" dirty="0"/>
              <a:t>Click to edit Master</a:t>
            </a:r>
          </a:p>
        </p:txBody>
      </p:sp>
      <p:sp>
        <p:nvSpPr>
          <p:cNvPr id="3" name="Footer Placeholder">
            <a:extLst>
              <a:ext uri="{FF2B5EF4-FFF2-40B4-BE49-F238E27FC236}">
                <a16:creationId xmlns:a16="http://schemas.microsoft.com/office/drawing/2014/main" id="{A8C8ED0D-BB05-967E-CFFB-DEDA2861F0EA}"/>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06763106"/>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ontact Us S05V1">
    <p:spTree>
      <p:nvGrpSpPr>
        <p:cNvPr id="1" name=""/>
        <p:cNvGrpSpPr/>
        <p:nvPr/>
      </p:nvGrpSpPr>
      <p:grpSpPr>
        <a:xfrm>
          <a:off x="0" y="0"/>
          <a:ext cx="0" cy="0"/>
          <a:chOff x="0" y="0"/>
          <a:chExt cx="0" cy="0"/>
        </a:xfrm>
      </p:grpSpPr>
      <p:sp>
        <p:nvSpPr>
          <p:cNvPr id="53" name="Text Placeholder 52">
            <a:extLst>
              <a:ext uri="{FF2B5EF4-FFF2-40B4-BE49-F238E27FC236}">
                <a16:creationId xmlns:a16="http://schemas.microsoft.com/office/drawing/2014/main" id="{2ED87B0B-2ABB-721F-A182-8516F23C943C}"/>
              </a:ext>
            </a:extLst>
          </p:cNvPr>
          <p:cNvSpPr>
            <a:spLocks noGrp="1"/>
          </p:cNvSpPr>
          <p:nvPr>
            <p:ph type="body" sz="quarter" idx="21" hasCustomPrompt="1"/>
          </p:nvPr>
        </p:nvSpPr>
        <p:spPr>
          <a:xfrm>
            <a:off x="9144000" y="1776335"/>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881063" y="8763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B1D0425C-2F19-B7B2-04F5-4D5CCE4D8B23}"/>
              </a:ext>
            </a:extLst>
          </p:cNvPr>
          <p:cNvSpPr>
            <a:spLocks noGrp="1"/>
          </p:cNvSpPr>
          <p:nvPr>
            <p:ph type="title"/>
          </p:nvPr>
        </p:nvSpPr>
        <p:spPr>
          <a:xfrm>
            <a:off x="881064" y="3031424"/>
            <a:ext cx="6819900" cy="4224155"/>
          </a:xfrm>
        </p:spPr>
        <p:txBody>
          <a:bodyPr anchor="ctr">
            <a:noAutofit/>
          </a:bodyPr>
          <a:lstStyle>
            <a:lvl1pPr algn="l">
              <a:defRPr sz="6600">
                <a:solidFill>
                  <a:schemeClr val="tx1"/>
                </a:solidFill>
                <a:latin typeface="+mj-lt"/>
                <a:cs typeface="Poppins" pitchFamily="2" charset="77"/>
              </a:defRPr>
            </a:lvl1pPr>
          </a:lstStyle>
          <a:p>
            <a:r>
              <a:rPr lang="en-US" dirty="0"/>
              <a:t>Click to edit Master</a:t>
            </a:r>
          </a:p>
        </p:txBody>
      </p:sp>
      <p:sp>
        <p:nvSpPr>
          <p:cNvPr id="8" name="Text Placeholder 16">
            <a:extLst>
              <a:ext uri="{FF2B5EF4-FFF2-40B4-BE49-F238E27FC236}">
                <a16:creationId xmlns:a16="http://schemas.microsoft.com/office/drawing/2014/main" id="{6621E504-941D-2AEB-D586-188BA0B1F37B}"/>
              </a:ext>
            </a:extLst>
          </p:cNvPr>
          <p:cNvSpPr>
            <a:spLocks noGrp="1"/>
          </p:cNvSpPr>
          <p:nvPr>
            <p:ph type="body" sz="quarter" idx="39" hasCustomPrompt="1"/>
          </p:nvPr>
        </p:nvSpPr>
        <p:spPr>
          <a:xfrm>
            <a:off x="9885680" y="1557721"/>
            <a:ext cx="752125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Website</a:t>
            </a:r>
          </a:p>
        </p:txBody>
      </p:sp>
      <p:sp>
        <p:nvSpPr>
          <p:cNvPr id="9" name="Text Placeholder 7">
            <a:extLst>
              <a:ext uri="{FF2B5EF4-FFF2-40B4-BE49-F238E27FC236}">
                <a16:creationId xmlns:a16="http://schemas.microsoft.com/office/drawing/2014/main" id="{2D08E2B8-1EF0-2D0F-0222-F7ED107C172E}"/>
              </a:ext>
            </a:extLst>
          </p:cNvPr>
          <p:cNvSpPr>
            <a:spLocks noGrp="1"/>
          </p:cNvSpPr>
          <p:nvPr>
            <p:ph type="body" sz="quarter" idx="42"/>
          </p:nvPr>
        </p:nvSpPr>
        <p:spPr>
          <a:xfrm>
            <a:off x="9885680" y="2209057"/>
            <a:ext cx="7521258" cy="560324"/>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Text Placeholder 52">
            <a:extLst>
              <a:ext uri="{FF2B5EF4-FFF2-40B4-BE49-F238E27FC236}">
                <a16:creationId xmlns:a16="http://schemas.microsoft.com/office/drawing/2014/main" id="{68F0FDA6-A288-BEFD-D85E-3CCABD2EDAED}"/>
              </a:ext>
            </a:extLst>
          </p:cNvPr>
          <p:cNvSpPr>
            <a:spLocks noGrp="1"/>
          </p:cNvSpPr>
          <p:nvPr>
            <p:ph type="body" sz="quarter" idx="47" hasCustomPrompt="1"/>
          </p:nvPr>
        </p:nvSpPr>
        <p:spPr>
          <a:xfrm>
            <a:off x="9144000" y="3762297"/>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1" name="Text Placeholder 16">
            <a:extLst>
              <a:ext uri="{FF2B5EF4-FFF2-40B4-BE49-F238E27FC236}">
                <a16:creationId xmlns:a16="http://schemas.microsoft.com/office/drawing/2014/main" id="{0DC18EF3-7730-FCA4-5B72-004B2A26D73E}"/>
              </a:ext>
            </a:extLst>
          </p:cNvPr>
          <p:cNvSpPr>
            <a:spLocks noGrp="1"/>
          </p:cNvSpPr>
          <p:nvPr>
            <p:ph type="body" sz="quarter" idx="48" hasCustomPrompt="1"/>
          </p:nvPr>
        </p:nvSpPr>
        <p:spPr>
          <a:xfrm>
            <a:off x="9885680" y="3543683"/>
            <a:ext cx="752125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Email</a:t>
            </a:r>
          </a:p>
        </p:txBody>
      </p:sp>
      <p:sp>
        <p:nvSpPr>
          <p:cNvPr id="12" name="Text Placeholder 7">
            <a:extLst>
              <a:ext uri="{FF2B5EF4-FFF2-40B4-BE49-F238E27FC236}">
                <a16:creationId xmlns:a16="http://schemas.microsoft.com/office/drawing/2014/main" id="{F8845F09-3E5E-ACD4-A7AF-5DD8818B7155}"/>
              </a:ext>
            </a:extLst>
          </p:cNvPr>
          <p:cNvSpPr>
            <a:spLocks noGrp="1"/>
          </p:cNvSpPr>
          <p:nvPr>
            <p:ph type="body" sz="quarter" idx="49"/>
          </p:nvPr>
        </p:nvSpPr>
        <p:spPr>
          <a:xfrm>
            <a:off x="9885680" y="4195019"/>
            <a:ext cx="7521258" cy="560324"/>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52">
            <a:extLst>
              <a:ext uri="{FF2B5EF4-FFF2-40B4-BE49-F238E27FC236}">
                <a16:creationId xmlns:a16="http://schemas.microsoft.com/office/drawing/2014/main" id="{6C31B437-072B-ECFD-21F4-F8C67E9C0851}"/>
              </a:ext>
            </a:extLst>
          </p:cNvPr>
          <p:cNvSpPr>
            <a:spLocks noGrp="1"/>
          </p:cNvSpPr>
          <p:nvPr>
            <p:ph type="body" sz="quarter" idx="50" hasCustomPrompt="1"/>
          </p:nvPr>
        </p:nvSpPr>
        <p:spPr>
          <a:xfrm>
            <a:off x="9144000" y="5748259"/>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4" name="Text Placeholder 16">
            <a:extLst>
              <a:ext uri="{FF2B5EF4-FFF2-40B4-BE49-F238E27FC236}">
                <a16:creationId xmlns:a16="http://schemas.microsoft.com/office/drawing/2014/main" id="{6FB870FD-C3AD-842B-F944-A4A1A66452D1}"/>
              </a:ext>
            </a:extLst>
          </p:cNvPr>
          <p:cNvSpPr>
            <a:spLocks noGrp="1"/>
          </p:cNvSpPr>
          <p:nvPr>
            <p:ph type="body" sz="quarter" idx="51" hasCustomPrompt="1"/>
          </p:nvPr>
        </p:nvSpPr>
        <p:spPr>
          <a:xfrm>
            <a:off x="9885680" y="5529645"/>
            <a:ext cx="752125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Phone Number</a:t>
            </a:r>
          </a:p>
        </p:txBody>
      </p:sp>
      <p:sp>
        <p:nvSpPr>
          <p:cNvPr id="15" name="Text Placeholder 7">
            <a:extLst>
              <a:ext uri="{FF2B5EF4-FFF2-40B4-BE49-F238E27FC236}">
                <a16:creationId xmlns:a16="http://schemas.microsoft.com/office/drawing/2014/main" id="{94152661-559E-0C28-9DB0-8B44F8D58743}"/>
              </a:ext>
            </a:extLst>
          </p:cNvPr>
          <p:cNvSpPr>
            <a:spLocks noGrp="1"/>
          </p:cNvSpPr>
          <p:nvPr>
            <p:ph type="body" sz="quarter" idx="52"/>
          </p:nvPr>
        </p:nvSpPr>
        <p:spPr>
          <a:xfrm>
            <a:off x="9885680" y="6180981"/>
            <a:ext cx="7521258" cy="560324"/>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6" name="Text Placeholder 52">
            <a:extLst>
              <a:ext uri="{FF2B5EF4-FFF2-40B4-BE49-F238E27FC236}">
                <a16:creationId xmlns:a16="http://schemas.microsoft.com/office/drawing/2014/main" id="{A139F9F4-9C91-FF47-BA47-BBC685F73C54}"/>
              </a:ext>
            </a:extLst>
          </p:cNvPr>
          <p:cNvSpPr>
            <a:spLocks noGrp="1"/>
          </p:cNvSpPr>
          <p:nvPr>
            <p:ph type="body" sz="quarter" idx="53" hasCustomPrompt="1"/>
          </p:nvPr>
        </p:nvSpPr>
        <p:spPr>
          <a:xfrm>
            <a:off x="9144000" y="7734222"/>
            <a:ext cx="389334" cy="778668"/>
          </a:xfrm>
          <a:custGeom>
            <a:avLst/>
            <a:gdLst>
              <a:gd name="connsiteX0" fmla="*/ 0 w 259556"/>
              <a:gd name="connsiteY0" fmla="*/ 0 h 519112"/>
              <a:gd name="connsiteX1" fmla="*/ 259556 w 259556"/>
              <a:gd name="connsiteY1" fmla="*/ 259556 h 519112"/>
              <a:gd name="connsiteX2" fmla="*/ 0 w 259556"/>
              <a:gd name="connsiteY2" fmla="*/ 519112 h 519112"/>
              <a:gd name="connsiteX3" fmla="*/ 0 w 259556"/>
              <a:gd name="connsiteY3" fmla="*/ 389334 h 519112"/>
              <a:gd name="connsiteX4" fmla="*/ 129778 w 259556"/>
              <a:gd name="connsiteY4" fmla="*/ 259556 h 519112"/>
              <a:gd name="connsiteX5" fmla="*/ 0 w 259556"/>
              <a:gd name="connsiteY5" fmla="*/ 129778 h 519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9556" h="519112">
                <a:moveTo>
                  <a:pt x="0" y="0"/>
                </a:moveTo>
                <a:cubicBezTo>
                  <a:pt x="143349" y="0"/>
                  <a:pt x="259556" y="116207"/>
                  <a:pt x="259556" y="259556"/>
                </a:cubicBezTo>
                <a:cubicBezTo>
                  <a:pt x="259556" y="402905"/>
                  <a:pt x="143349" y="519112"/>
                  <a:pt x="0" y="519112"/>
                </a:cubicBezTo>
                <a:lnTo>
                  <a:pt x="0" y="389334"/>
                </a:lnTo>
                <a:cubicBezTo>
                  <a:pt x="71674" y="389334"/>
                  <a:pt x="129778" y="331230"/>
                  <a:pt x="129778" y="259556"/>
                </a:cubicBezTo>
                <a:cubicBezTo>
                  <a:pt x="129778" y="187882"/>
                  <a:pt x="71674" y="129778"/>
                  <a:pt x="0" y="129778"/>
                </a:cubicBezTo>
                <a:close/>
              </a:path>
            </a:pathLst>
          </a:custGeom>
          <a:solidFill>
            <a:schemeClr val="accent1"/>
          </a:solidFill>
        </p:spPr>
        <p:txBody>
          <a:bodyPr wrap="square" anchor="ctr">
            <a:noAutofit/>
          </a:bodyPr>
          <a:lstStyle>
            <a:lvl1pPr marL="0" indent="0">
              <a:buNone/>
              <a:defRPr sz="1500" b="1">
                <a:solidFill>
                  <a:schemeClr val="tx1">
                    <a:lumMod val="75000"/>
                    <a:lumOff val="25000"/>
                    <a:alpha val="0"/>
                  </a:schemeClr>
                </a:solidFill>
                <a:latin typeface="+mn-lt"/>
                <a:ea typeface="Roboto" panose="02000000000000000000" pitchFamily="2" charset="0"/>
                <a:cs typeface="Roboto" panose="02000000000000000000" pitchFamily="2" charset="0"/>
              </a:defRPr>
            </a:lvl1pPr>
          </a:lstStyle>
          <a:p>
            <a:pPr lvl="0"/>
            <a:r>
              <a:rPr lang="en-US" dirty="0"/>
              <a:t>.</a:t>
            </a:r>
          </a:p>
        </p:txBody>
      </p:sp>
      <p:sp>
        <p:nvSpPr>
          <p:cNvPr id="17" name="Text Placeholder 16">
            <a:extLst>
              <a:ext uri="{FF2B5EF4-FFF2-40B4-BE49-F238E27FC236}">
                <a16:creationId xmlns:a16="http://schemas.microsoft.com/office/drawing/2014/main" id="{63BD6C18-35FD-5EEB-D117-005B0BF2D13F}"/>
              </a:ext>
            </a:extLst>
          </p:cNvPr>
          <p:cNvSpPr>
            <a:spLocks noGrp="1"/>
          </p:cNvSpPr>
          <p:nvPr>
            <p:ph type="body" sz="quarter" idx="54" hasCustomPrompt="1"/>
          </p:nvPr>
        </p:nvSpPr>
        <p:spPr>
          <a:xfrm>
            <a:off x="9885680" y="7515608"/>
            <a:ext cx="752125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Location</a:t>
            </a:r>
          </a:p>
        </p:txBody>
      </p:sp>
      <p:sp>
        <p:nvSpPr>
          <p:cNvPr id="21" name="Text Placeholder 7">
            <a:extLst>
              <a:ext uri="{FF2B5EF4-FFF2-40B4-BE49-F238E27FC236}">
                <a16:creationId xmlns:a16="http://schemas.microsoft.com/office/drawing/2014/main" id="{7C0ED1DD-93FF-4695-17C9-270037D2CAAB}"/>
              </a:ext>
            </a:extLst>
          </p:cNvPr>
          <p:cNvSpPr>
            <a:spLocks noGrp="1"/>
          </p:cNvSpPr>
          <p:nvPr>
            <p:ph type="body" sz="quarter" idx="55"/>
          </p:nvPr>
        </p:nvSpPr>
        <p:spPr>
          <a:xfrm>
            <a:off x="9885680" y="8166944"/>
            <a:ext cx="7521258" cy="560324"/>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 name="Footer Placeholder">
            <a:extLst>
              <a:ext uri="{FF2B5EF4-FFF2-40B4-BE49-F238E27FC236}">
                <a16:creationId xmlns:a16="http://schemas.microsoft.com/office/drawing/2014/main" id="{2BFC2120-4A37-A35F-72FB-DBB4F5D90158}"/>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567096218"/>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ontact Us S05V2">
    <p:spTree>
      <p:nvGrpSpPr>
        <p:cNvPr id="1" name=""/>
        <p:cNvGrpSpPr/>
        <p:nvPr/>
      </p:nvGrpSpPr>
      <p:grpSpPr>
        <a:xfrm>
          <a:off x="0" y="0"/>
          <a:ext cx="0" cy="0"/>
          <a:chOff x="0" y="0"/>
          <a:chExt cx="0" cy="0"/>
        </a:xfrm>
      </p:grpSpPr>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p:nvPr userDrawn="1"/>
        </p:nvCxnSpPr>
        <p:spPr>
          <a:xfrm>
            <a:off x="881063" y="8763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Title 1">
            <a:extLst>
              <a:ext uri="{FF2B5EF4-FFF2-40B4-BE49-F238E27FC236}">
                <a16:creationId xmlns:a16="http://schemas.microsoft.com/office/drawing/2014/main" id="{B1D0425C-2F19-B7B2-04F5-4D5CCE4D8B23}"/>
              </a:ext>
            </a:extLst>
          </p:cNvPr>
          <p:cNvSpPr>
            <a:spLocks noGrp="1"/>
          </p:cNvSpPr>
          <p:nvPr>
            <p:ph type="title"/>
          </p:nvPr>
        </p:nvSpPr>
        <p:spPr>
          <a:xfrm>
            <a:off x="881064" y="3031424"/>
            <a:ext cx="6819900" cy="4224155"/>
          </a:xfrm>
        </p:spPr>
        <p:txBody>
          <a:bodyPr anchor="ctr">
            <a:noAutofit/>
          </a:bodyPr>
          <a:lstStyle>
            <a:lvl1pPr algn="l">
              <a:defRPr sz="6600">
                <a:solidFill>
                  <a:schemeClr val="tx1"/>
                </a:solidFill>
                <a:latin typeface="+mj-lt"/>
                <a:cs typeface="Poppins" pitchFamily="2" charset="77"/>
              </a:defRPr>
            </a:lvl1pPr>
          </a:lstStyle>
          <a:p>
            <a:r>
              <a:rPr lang="en-US" dirty="0"/>
              <a:t>Click to edit Master</a:t>
            </a:r>
          </a:p>
        </p:txBody>
      </p:sp>
      <p:sp>
        <p:nvSpPr>
          <p:cNvPr id="8" name="Text Placeholder 16">
            <a:extLst>
              <a:ext uri="{FF2B5EF4-FFF2-40B4-BE49-F238E27FC236}">
                <a16:creationId xmlns:a16="http://schemas.microsoft.com/office/drawing/2014/main" id="{6621E504-941D-2AEB-D586-188BA0B1F37B}"/>
              </a:ext>
            </a:extLst>
          </p:cNvPr>
          <p:cNvSpPr>
            <a:spLocks noGrp="1"/>
          </p:cNvSpPr>
          <p:nvPr>
            <p:ph type="body" sz="quarter" idx="39"/>
          </p:nvPr>
        </p:nvSpPr>
        <p:spPr>
          <a:xfrm>
            <a:off x="9885680" y="1557721"/>
            <a:ext cx="7521258" cy="1211660"/>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lvl="0"/>
            <a:r>
              <a:rPr lang="en-US" dirty="0"/>
              <a:t>Click to edit Master text</a:t>
            </a:r>
          </a:p>
        </p:txBody>
      </p:sp>
      <p:sp>
        <p:nvSpPr>
          <p:cNvPr id="11" name="Text Placeholder 16">
            <a:extLst>
              <a:ext uri="{FF2B5EF4-FFF2-40B4-BE49-F238E27FC236}">
                <a16:creationId xmlns:a16="http://schemas.microsoft.com/office/drawing/2014/main" id="{0DC18EF3-7730-FCA4-5B72-004B2A26D73E}"/>
              </a:ext>
            </a:extLst>
          </p:cNvPr>
          <p:cNvSpPr>
            <a:spLocks noGrp="1"/>
          </p:cNvSpPr>
          <p:nvPr>
            <p:ph type="body" sz="quarter" idx="48"/>
          </p:nvPr>
        </p:nvSpPr>
        <p:spPr>
          <a:xfrm>
            <a:off x="9885680" y="3543683"/>
            <a:ext cx="7521258" cy="1211660"/>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lvl="0"/>
            <a:r>
              <a:rPr lang="en-US" dirty="0"/>
              <a:t>Click to edit Master text</a:t>
            </a:r>
          </a:p>
        </p:txBody>
      </p:sp>
      <p:sp>
        <p:nvSpPr>
          <p:cNvPr id="14" name="Text Placeholder 16">
            <a:extLst>
              <a:ext uri="{FF2B5EF4-FFF2-40B4-BE49-F238E27FC236}">
                <a16:creationId xmlns:a16="http://schemas.microsoft.com/office/drawing/2014/main" id="{6FB870FD-C3AD-842B-F944-A4A1A66452D1}"/>
              </a:ext>
            </a:extLst>
          </p:cNvPr>
          <p:cNvSpPr>
            <a:spLocks noGrp="1"/>
          </p:cNvSpPr>
          <p:nvPr>
            <p:ph type="body" sz="quarter" idx="51"/>
          </p:nvPr>
        </p:nvSpPr>
        <p:spPr>
          <a:xfrm>
            <a:off x="9885680" y="5529646"/>
            <a:ext cx="7521258" cy="1211660"/>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6">
            <a:extLst>
              <a:ext uri="{FF2B5EF4-FFF2-40B4-BE49-F238E27FC236}">
                <a16:creationId xmlns:a16="http://schemas.microsoft.com/office/drawing/2014/main" id="{63BD6C18-35FD-5EEB-D117-005B0BF2D13F}"/>
              </a:ext>
            </a:extLst>
          </p:cNvPr>
          <p:cNvSpPr>
            <a:spLocks noGrp="1"/>
          </p:cNvSpPr>
          <p:nvPr>
            <p:ph type="body" sz="quarter" idx="54"/>
          </p:nvPr>
        </p:nvSpPr>
        <p:spPr>
          <a:xfrm>
            <a:off x="9885680" y="7515608"/>
            <a:ext cx="7521258" cy="1211660"/>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lvl="0"/>
            <a:r>
              <a:rPr lang="en-US" dirty="0"/>
              <a:t>Click to edit Master text</a:t>
            </a:r>
          </a:p>
        </p:txBody>
      </p:sp>
      <p:sp>
        <p:nvSpPr>
          <p:cNvPr id="2" name="Text Placeholder 5">
            <a:extLst>
              <a:ext uri="{FF2B5EF4-FFF2-40B4-BE49-F238E27FC236}">
                <a16:creationId xmlns:a16="http://schemas.microsoft.com/office/drawing/2014/main" id="{17D15E21-723B-94DD-7240-9026729A5503}"/>
              </a:ext>
            </a:extLst>
          </p:cNvPr>
          <p:cNvSpPr>
            <a:spLocks noGrp="1"/>
          </p:cNvSpPr>
          <p:nvPr>
            <p:ph type="body" sz="quarter" idx="44"/>
          </p:nvPr>
        </p:nvSpPr>
        <p:spPr>
          <a:xfrm>
            <a:off x="8758637" y="1778186"/>
            <a:ext cx="770726" cy="770726"/>
          </a:xfrm>
          <a:custGeom>
            <a:avLst/>
            <a:gdLst>
              <a:gd name="connsiteX0" fmla="*/ 391447 w 513817"/>
              <a:gd name="connsiteY0" fmla="*/ 270430 h 513817"/>
              <a:gd name="connsiteX1" fmla="*/ 294093 w 513817"/>
              <a:gd name="connsiteY1" fmla="*/ 469872 h 513817"/>
              <a:gd name="connsiteX2" fmla="*/ 472576 w 513817"/>
              <a:gd name="connsiteY2" fmla="*/ 270430 h 513817"/>
              <a:gd name="connsiteX3" fmla="*/ 270430 w 513817"/>
              <a:gd name="connsiteY3" fmla="*/ 270430 h 513817"/>
              <a:gd name="connsiteX4" fmla="*/ 270430 w 513817"/>
              <a:gd name="connsiteY4" fmla="*/ 456351 h 513817"/>
              <a:gd name="connsiteX5" fmla="*/ 364404 w 513817"/>
              <a:gd name="connsiteY5" fmla="*/ 270430 h 513817"/>
              <a:gd name="connsiteX6" fmla="*/ 149413 w 513817"/>
              <a:gd name="connsiteY6" fmla="*/ 270430 h 513817"/>
              <a:gd name="connsiteX7" fmla="*/ 243387 w 513817"/>
              <a:gd name="connsiteY7" fmla="*/ 456351 h 513817"/>
              <a:gd name="connsiteX8" fmla="*/ 243387 w 513817"/>
              <a:gd name="connsiteY8" fmla="*/ 270430 h 513817"/>
              <a:gd name="connsiteX9" fmla="*/ 41241 w 513817"/>
              <a:gd name="connsiteY9" fmla="*/ 270430 h 513817"/>
              <a:gd name="connsiteX10" fmla="*/ 219724 w 513817"/>
              <a:gd name="connsiteY10" fmla="*/ 469872 h 513817"/>
              <a:gd name="connsiteX11" fmla="*/ 122370 w 513817"/>
              <a:gd name="connsiteY11" fmla="*/ 270430 h 513817"/>
              <a:gd name="connsiteX12" fmla="*/ 270430 w 513817"/>
              <a:gd name="connsiteY12" fmla="*/ 57466 h 513817"/>
              <a:gd name="connsiteX13" fmla="*/ 270430 w 513817"/>
              <a:gd name="connsiteY13" fmla="*/ 243387 h 513817"/>
              <a:gd name="connsiteX14" fmla="*/ 364404 w 513817"/>
              <a:gd name="connsiteY14" fmla="*/ 243387 h 513817"/>
              <a:gd name="connsiteX15" fmla="*/ 270430 w 513817"/>
              <a:gd name="connsiteY15" fmla="*/ 57466 h 513817"/>
              <a:gd name="connsiteX16" fmla="*/ 243387 w 513817"/>
              <a:gd name="connsiteY16" fmla="*/ 57466 h 513817"/>
              <a:gd name="connsiteX17" fmla="*/ 149413 w 513817"/>
              <a:gd name="connsiteY17" fmla="*/ 243387 h 513817"/>
              <a:gd name="connsiteX18" fmla="*/ 243387 w 513817"/>
              <a:gd name="connsiteY18" fmla="*/ 243387 h 513817"/>
              <a:gd name="connsiteX19" fmla="*/ 294093 w 513817"/>
              <a:gd name="connsiteY19" fmla="*/ 43945 h 513817"/>
              <a:gd name="connsiteX20" fmla="*/ 391447 w 513817"/>
              <a:gd name="connsiteY20" fmla="*/ 243387 h 513817"/>
              <a:gd name="connsiteX21" fmla="*/ 472576 w 513817"/>
              <a:gd name="connsiteY21" fmla="*/ 243387 h 513817"/>
              <a:gd name="connsiteX22" fmla="*/ 294093 w 513817"/>
              <a:gd name="connsiteY22" fmla="*/ 43945 h 513817"/>
              <a:gd name="connsiteX23" fmla="*/ 219724 w 513817"/>
              <a:gd name="connsiteY23" fmla="*/ 43945 h 513817"/>
              <a:gd name="connsiteX24" fmla="*/ 41241 w 513817"/>
              <a:gd name="connsiteY24" fmla="*/ 243387 h 513817"/>
              <a:gd name="connsiteX25" fmla="*/ 122370 w 513817"/>
              <a:gd name="connsiteY25" fmla="*/ 243387 h 513817"/>
              <a:gd name="connsiteX26" fmla="*/ 219724 w 513817"/>
              <a:gd name="connsiteY26" fmla="*/ 43945 h 513817"/>
              <a:gd name="connsiteX27" fmla="*/ 256909 w 513817"/>
              <a:gd name="connsiteY27" fmla="*/ 0 h 513817"/>
              <a:gd name="connsiteX28" fmla="*/ 513817 w 513817"/>
              <a:gd name="connsiteY28" fmla="*/ 256909 h 513817"/>
              <a:gd name="connsiteX29" fmla="*/ 256909 w 513817"/>
              <a:gd name="connsiteY29" fmla="*/ 513817 h 513817"/>
              <a:gd name="connsiteX30" fmla="*/ 0 w 513817"/>
              <a:gd name="connsiteY30" fmla="*/ 256909 h 513817"/>
              <a:gd name="connsiteX31" fmla="*/ 256909 w 513817"/>
              <a:gd name="connsiteY31" fmla="*/ 0 h 513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3817" h="513817">
                <a:moveTo>
                  <a:pt x="391447" y="270430"/>
                </a:moveTo>
                <a:cubicBezTo>
                  <a:pt x="386715" y="347503"/>
                  <a:pt x="338038" y="415786"/>
                  <a:pt x="294093" y="469872"/>
                </a:cubicBezTo>
                <a:cubicBezTo>
                  <a:pt x="391447" y="452970"/>
                  <a:pt x="466492" y="371165"/>
                  <a:pt x="472576" y="270430"/>
                </a:cubicBezTo>
                <a:close/>
                <a:moveTo>
                  <a:pt x="270430" y="270430"/>
                </a:moveTo>
                <a:lnTo>
                  <a:pt x="270430" y="456351"/>
                </a:lnTo>
                <a:cubicBezTo>
                  <a:pt x="313699" y="402941"/>
                  <a:pt x="358996" y="340066"/>
                  <a:pt x="364404" y="270430"/>
                </a:cubicBezTo>
                <a:close/>
                <a:moveTo>
                  <a:pt x="149413" y="270430"/>
                </a:moveTo>
                <a:cubicBezTo>
                  <a:pt x="154821" y="340066"/>
                  <a:pt x="200118" y="402941"/>
                  <a:pt x="243387" y="456351"/>
                </a:cubicBezTo>
                <a:lnTo>
                  <a:pt x="243387" y="270430"/>
                </a:lnTo>
                <a:close/>
                <a:moveTo>
                  <a:pt x="41241" y="270430"/>
                </a:moveTo>
                <a:cubicBezTo>
                  <a:pt x="47325" y="371165"/>
                  <a:pt x="122370" y="452970"/>
                  <a:pt x="219724" y="469872"/>
                </a:cubicBezTo>
                <a:cubicBezTo>
                  <a:pt x="175780" y="415786"/>
                  <a:pt x="127778" y="347503"/>
                  <a:pt x="122370" y="270430"/>
                </a:cubicBezTo>
                <a:close/>
                <a:moveTo>
                  <a:pt x="270430" y="57466"/>
                </a:moveTo>
                <a:lnTo>
                  <a:pt x="270430" y="243387"/>
                </a:lnTo>
                <a:lnTo>
                  <a:pt x="364404" y="243387"/>
                </a:lnTo>
                <a:cubicBezTo>
                  <a:pt x="358996" y="173075"/>
                  <a:pt x="313699" y="110876"/>
                  <a:pt x="270430" y="57466"/>
                </a:cubicBezTo>
                <a:close/>
                <a:moveTo>
                  <a:pt x="243387" y="57466"/>
                </a:moveTo>
                <a:cubicBezTo>
                  <a:pt x="200118" y="110876"/>
                  <a:pt x="154821" y="173751"/>
                  <a:pt x="149413" y="243387"/>
                </a:cubicBezTo>
                <a:lnTo>
                  <a:pt x="243387" y="243387"/>
                </a:lnTo>
                <a:close/>
                <a:moveTo>
                  <a:pt x="294093" y="43945"/>
                </a:moveTo>
                <a:cubicBezTo>
                  <a:pt x="338038" y="98031"/>
                  <a:pt x="386715" y="166314"/>
                  <a:pt x="391447" y="243387"/>
                </a:cubicBezTo>
                <a:lnTo>
                  <a:pt x="472576" y="243387"/>
                </a:lnTo>
                <a:cubicBezTo>
                  <a:pt x="466492" y="142652"/>
                  <a:pt x="391447" y="60847"/>
                  <a:pt x="294093" y="43945"/>
                </a:cubicBezTo>
                <a:close/>
                <a:moveTo>
                  <a:pt x="219724" y="43945"/>
                </a:moveTo>
                <a:cubicBezTo>
                  <a:pt x="122370" y="60847"/>
                  <a:pt x="47325" y="142652"/>
                  <a:pt x="41241" y="243387"/>
                </a:cubicBezTo>
                <a:lnTo>
                  <a:pt x="122370" y="243387"/>
                </a:lnTo>
                <a:cubicBezTo>
                  <a:pt x="127102" y="166314"/>
                  <a:pt x="175780" y="98031"/>
                  <a:pt x="219724" y="43945"/>
                </a:cubicBezTo>
                <a:close/>
                <a:moveTo>
                  <a:pt x="256909" y="0"/>
                </a:moveTo>
                <a:cubicBezTo>
                  <a:pt x="398884" y="0"/>
                  <a:pt x="513817" y="114933"/>
                  <a:pt x="513817" y="256909"/>
                </a:cubicBezTo>
                <a:cubicBezTo>
                  <a:pt x="513817" y="398884"/>
                  <a:pt x="398884" y="513817"/>
                  <a:pt x="256909" y="513817"/>
                </a:cubicBezTo>
                <a:cubicBezTo>
                  <a:pt x="114933" y="513817"/>
                  <a:pt x="0" y="398884"/>
                  <a:pt x="0" y="256909"/>
                </a:cubicBezTo>
                <a:cubicBezTo>
                  <a:pt x="0" y="114933"/>
                  <a:pt x="114933" y="0"/>
                  <a:pt x="256909"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500" b="1" dirty="0">
                <a:solidFill>
                  <a:schemeClr val="lt1">
                    <a:alpha val="0"/>
                  </a:schemeClr>
                </a:solidFill>
              </a:defRPr>
            </a:lvl1pPr>
          </a:lstStyle>
          <a:p>
            <a:pPr lvl="0" algn="ctr"/>
            <a:endParaRPr lang="en-GB" dirty="0"/>
          </a:p>
        </p:txBody>
      </p:sp>
      <p:sp>
        <p:nvSpPr>
          <p:cNvPr id="3" name="Text Placeholder 6">
            <a:extLst>
              <a:ext uri="{FF2B5EF4-FFF2-40B4-BE49-F238E27FC236}">
                <a16:creationId xmlns:a16="http://schemas.microsoft.com/office/drawing/2014/main" id="{5AC06F0C-FF0D-91CD-4695-7D89A24BBEEB}"/>
              </a:ext>
            </a:extLst>
          </p:cNvPr>
          <p:cNvSpPr>
            <a:spLocks noGrp="1"/>
          </p:cNvSpPr>
          <p:nvPr>
            <p:ph type="body" sz="quarter" idx="43"/>
          </p:nvPr>
        </p:nvSpPr>
        <p:spPr>
          <a:xfrm>
            <a:off x="8738355" y="3723456"/>
            <a:ext cx="811290" cy="892419"/>
          </a:xfrm>
          <a:custGeom>
            <a:avLst/>
            <a:gdLst>
              <a:gd name="connsiteX0" fmla="*/ 270768 w 540860"/>
              <a:gd name="connsiteY0" fmla="*/ 393307 h 594946"/>
              <a:gd name="connsiteX1" fmla="*/ 205527 w 540860"/>
              <a:gd name="connsiteY1" fmla="*/ 419167 h 594946"/>
              <a:gd name="connsiteX2" fmla="*/ 196062 w 540860"/>
              <a:gd name="connsiteY2" fmla="*/ 427956 h 594946"/>
              <a:gd name="connsiteX3" fmla="*/ 62199 w 540860"/>
              <a:gd name="connsiteY3" fmla="*/ 554382 h 594946"/>
              <a:gd name="connsiteX4" fmla="*/ 478661 w 540860"/>
              <a:gd name="connsiteY4" fmla="*/ 554382 h 594946"/>
              <a:gd name="connsiteX5" fmla="*/ 345474 w 540860"/>
              <a:gd name="connsiteY5" fmla="*/ 427956 h 594946"/>
              <a:gd name="connsiteX6" fmla="*/ 336009 w 540860"/>
              <a:gd name="connsiteY6" fmla="*/ 419167 h 594946"/>
              <a:gd name="connsiteX7" fmla="*/ 270768 w 540860"/>
              <a:gd name="connsiteY7" fmla="*/ 393307 h 594946"/>
              <a:gd name="connsiteX8" fmla="*/ 500296 w 540860"/>
              <a:gd name="connsiteY8" fmla="*/ 281247 h 594946"/>
              <a:gd name="connsiteX9" fmla="*/ 365081 w 540860"/>
              <a:gd name="connsiteY9" fmla="*/ 409701 h 594946"/>
              <a:gd name="connsiteX10" fmla="*/ 500296 w 540860"/>
              <a:gd name="connsiteY10" fmla="*/ 538156 h 594946"/>
              <a:gd name="connsiteX11" fmla="*/ 40565 w 540860"/>
              <a:gd name="connsiteY11" fmla="*/ 280571 h 594946"/>
              <a:gd name="connsiteX12" fmla="*/ 40565 w 540860"/>
              <a:gd name="connsiteY12" fmla="*/ 537480 h 594946"/>
              <a:gd name="connsiteX13" fmla="*/ 175780 w 540860"/>
              <a:gd name="connsiteY13" fmla="*/ 409025 h 594946"/>
              <a:gd name="connsiteX14" fmla="*/ 270429 w 540860"/>
              <a:gd name="connsiteY14" fmla="*/ 215668 h 594946"/>
              <a:gd name="connsiteX15" fmla="*/ 248795 w 540860"/>
              <a:gd name="connsiteY15" fmla="*/ 237302 h 594946"/>
              <a:gd name="connsiteX16" fmla="*/ 270429 w 540860"/>
              <a:gd name="connsiteY16" fmla="*/ 258936 h 594946"/>
              <a:gd name="connsiteX17" fmla="*/ 292064 w 540860"/>
              <a:gd name="connsiteY17" fmla="*/ 237302 h 594946"/>
              <a:gd name="connsiteX18" fmla="*/ 270429 w 540860"/>
              <a:gd name="connsiteY18" fmla="*/ 215668 h 594946"/>
              <a:gd name="connsiteX19" fmla="*/ 271105 w 540860"/>
              <a:gd name="connsiteY19" fmla="*/ 147384 h 594946"/>
              <a:gd name="connsiteX20" fmla="*/ 358995 w 540860"/>
              <a:gd name="connsiteY20" fmla="*/ 235274 h 594946"/>
              <a:gd name="connsiteX21" fmla="*/ 358995 w 540860"/>
              <a:gd name="connsiteY21" fmla="*/ 256908 h 594946"/>
              <a:gd name="connsiteX22" fmla="*/ 337361 w 540860"/>
              <a:gd name="connsiteY22" fmla="*/ 278543 h 594946"/>
              <a:gd name="connsiteX23" fmla="*/ 304233 w 540860"/>
              <a:gd name="connsiteY23" fmla="*/ 263669 h 594946"/>
              <a:gd name="connsiteX24" fmla="*/ 248119 w 540860"/>
              <a:gd name="connsiteY24" fmla="*/ 272458 h 594946"/>
              <a:gd name="connsiteX25" fmla="*/ 229865 w 540860"/>
              <a:gd name="connsiteY25" fmla="*/ 219048 h 594946"/>
              <a:gd name="connsiteX26" fmla="*/ 279218 w 540860"/>
              <a:gd name="connsiteY26" fmla="*/ 192005 h 594946"/>
              <a:gd name="connsiteX27" fmla="*/ 315050 w 540860"/>
              <a:gd name="connsiteY27" fmla="*/ 235950 h 594946"/>
              <a:gd name="connsiteX28" fmla="*/ 336685 w 540860"/>
              <a:gd name="connsiteY28" fmla="*/ 257584 h 594946"/>
              <a:gd name="connsiteX29" fmla="*/ 336685 w 540860"/>
              <a:gd name="connsiteY29" fmla="*/ 235950 h 594946"/>
              <a:gd name="connsiteX30" fmla="*/ 271105 w 540860"/>
              <a:gd name="connsiteY30" fmla="*/ 170371 h 594946"/>
              <a:gd name="connsiteX31" fmla="*/ 205526 w 540860"/>
              <a:gd name="connsiteY31" fmla="*/ 235950 h 594946"/>
              <a:gd name="connsiteX32" fmla="*/ 270429 w 540860"/>
              <a:gd name="connsiteY32" fmla="*/ 301529 h 594946"/>
              <a:gd name="connsiteX33" fmla="*/ 303557 w 540860"/>
              <a:gd name="connsiteY33" fmla="*/ 293416 h 594946"/>
              <a:gd name="connsiteX34" fmla="*/ 319107 w 540860"/>
              <a:gd name="connsiteY34" fmla="*/ 298149 h 594946"/>
              <a:gd name="connsiteX35" fmla="*/ 314374 w 540860"/>
              <a:gd name="connsiteY35" fmla="*/ 313698 h 594946"/>
              <a:gd name="connsiteX36" fmla="*/ 270429 w 540860"/>
              <a:gd name="connsiteY36" fmla="*/ 324516 h 594946"/>
              <a:gd name="connsiteX37" fmla="*/ 183216 w 540860"/>
              <a:gd name="connsiteY37" fmla="*/ 235274 h 594946"/>
              <a:gd name="connsiteX38" fmla="*/ 271105 w 540860"/>
              <a:gd name="connsiteY38" fmla="*/ 147384 h 594946"/>
              <a:gd name="connsiteX39" fmla="*/ 135215 w 540860"/>
              <a:gd name="connsiteY39" fmla="*/ 108172 h 594946"/>
              <a:gd name="connsiteX40" fmla="*/ 135215 w 540860"/>
              <a:gd name="connsiteY40" fmla="*/ 333305 h 594946"/>
              <a:gd name="connsiteX41" fmla="*/ 196062 w 540860"/>
              <a:gd name="connsiteY41" fmla="*/ 391447 h 594946"/>
              <a:gd name="connsiteX42" fmla="*/ 344798 w 540860"/>
              <a:gd name="connsiteY42" fmla="*/ 391447 h 594946"/>
              <a:gd name="connsiteX43" fmla="*/ 405645 w 540860"/>
              <a:gd name="connsiteY43" fmla="*/ 333305 h 594946"/>
              <a:gd name="connsiteX44" fmla="*/ 405645 w 540860"/>
              <a:gd name="connsiteY44" fmla="*/ 108172 h 594946"/>
              <a:gd name="connsiteX45" fmla="*/ 270430 w 540860"/>
              <a:gd name="connsiteY45" fmla="*/ 0 h 594946"/>
              <a:gd name="connsiteX46" fmla="*/ 351559 w 540860"/>
              <a:gd name="connsiteY46" fmla="*/ 67608 h 594946"/>
              <a:gd name="connsiteX47" fmla="*/ 446210 w 540860"/>
              <a:gd name="connsiteY47" fmla="*/ 67608 h 594946"/>
              <a:gd name="connsiteX48" fmla="*/ 446210 w 540860"/>
              <a:gd name="connsiteY48" fmla="*/ 126426 h 594946"/>
              <a:gd name="connsiteX49" fmla="*/ 540860 w 540860"/>
              <a:gd name="connsiteY49" fmla="*/ 217020 h 594946"/>
              <a:gd name="connsiteX50" fmla="*/ 540860 w 540860"/>
              <a:gd name="connsiteY50" fmla="*/ 594946 h 594946"/>
              <a:gd name="connsiteX51" fmla="*/ 0 w 540860"/>
              <a:gd name="connsiteY51" fmla="*/ 594946 h 594946"/>
              <a:gd name="connsiteX52" fmla="*/ 0 w 540860"/>
              <a:gd name="connsiteY52" fmla="*/ 217020 h 594946"/>
              <a:gd name="connsiteX53" fmla="*/ 94651 w 540860"/>
              <a:gd name="connsiteY53" fmla="*/ 127102 h 594946"/>
              <a:gd name="connsiteX54" fmla="*/ 94651 w 540860"/>
              <a:gd name="connsiteY54" fmla="*/ 67608 h 594946"/>
              <a:gd name="connsiteX55" fmla="*/ 189301 w 540860"/>
              <a:gd name="connsiteY55" fmla="*/ 67608 h 5949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540860" h="594946">
                <a:moveTo>
                  <a:pt x="270768" y="393307"/>
                </a:moveTo>
                <a:cubicBezTo>
                  <a:pt x="247275" y="393307"/>
                  <a:pt x="223781" y="401927"/>
                  <a:pt x="205527" y="419167"/>
                </a:cubicBezTo>
                <a:lnTo>
                  <a:pt x="196062" y="427956"/>
                </a:lnTo>
                <a:lnTo>
                  <a:pt x="62199" y="554382"/>
                </a:lnTo>
                <a:lnTo>
                  <a:pt x="478661" y="554382"/>
                </a:lnTo>
                <a:lnTo>
                  <a:pt x="345474" y="427956"/>
                </a:lnTo>
                <a:lnTo>
                  <a:pt x="336009" y="419167"/>
                </a:lnTo>
                <a:cubicBezTo>
                  <a:pt x="317755" y="401927"/>
                  <a:pt x="294262" y="393307"/>
                  <a:pt x="270768" y="393307"/>
                </a:cubicBezTo>
                <a:close/>
                <a:moveTo>
                  <a:pt x="500296" y="281247"/>
                </a:moveTo>
                <a:lnTo>
                  <a:pt x="365081" y="409701"/>
                </a:lnTo>
                <a:lnTo>
                  <a:pt x="500296" y="538156"/>
                </a:lnTo>
                <a:close/>
                <a:moveTo>
                  <a:pt x="40565" y="280571"/>
                </a:moveTo>
                <a:lnTo>
                  <a:pt x="40565" y="537480"/>
                </a:lnTo>
                <a:lnTo>
                  <a:pt x="175780" y="409025"/>
                </a:lnTo>
                <a:close/>
                <a:moveTo>
                  <a:pt x="270429" y="215668"/>
                </a:moveTo>
                <a:cubicBezTo>
                  <a:pt x="258936" y="215668"/>
                  <a:pt x="248795" y="225133"/>
                  <a:pt x="248795" y="237302"/>
                </a:cubicBezTo>
                <a:cubicBezTo>
                  <a:pt x="248795" y="248795"/>
                  <a:pt x="258260" y="258936"/>
                  <a:pt x="270429" y="258936"/>
                </a:cubicBezTo>
                <a:cubicBezTo>
                  <a:pt x="282599" y="258936"/>
                  <a:pt x="292064" y="249471"/>
                  <a:pt x="292064" y="237302"/>
                </a:cubicBezTo>
                <a:cubicBezTo>
                  <a:pt x="292064" y="225133"/>
                  <a:pt x="282599" y="215668"/>
                  <a:pt x="270429" y="215668"/>
                </a:cubicBezTo>
                <a:close/>
                <a:moveTo>
                  <a:pt x="271105" y="147384"/>
                </a:moveTo>
                <a:cubicBezTo>
                  <a:pt x="319783" y="147384"/>
                  <a:pt x="358995" y="186596"/>
                  <a:pt x="358995" y="235274"/>
                </a:cubicBezTo>
                <a:lnTo>
                  <a:pt x="358995" y="256908"/>
                </a:lnTo>
                <a:cubicBezTo>
                  <a:pt x="358995" y="269078"/>
                  <a:pt x="349530" y="278543"/>
                  <a:pt x="337361" y="278543"/>
                </a:cubicBezTo>
                <a:cubicBezTo>
                  <a:pt x="324515" y="278543"/>
                  <a:pt x="312346" y="273134"/>
                  <a:pt x="304233" y="263669"/>
                </a:cubicBezTo>
                <a:cubicBezTo>
                  <a:pt x="290035" y="279895"/>
                  <a:pt x="266373" y="283275"/>
                  <a:pt x="248119" y="272458"/>
                </a:cubicBezTo>
                <a:cubicBezTo>
                  <a:pt x="229865" y="261641"/>
                  <a:pt x="222428" y="238654"/>
                  <a:pt x="229865" y="219048"/>
                </a:cubicBezTo>
                <a:cubicBezTo>
                  <a:pt x="237302" y="199442"/>
                  <a:pt x="258260" y="187949"/>
                  <a:pt x="279218" y="192005"/>
                </a:cubicBezTo>
                <a:cubicBezTo>
                  <a:pt x="300177" y="196061"/>
                  <a:pt x="315050" y="214315"/>
                  <a:pt x="315050" y="235950"/>
                </a:cubicBezTo>
                <a:cubicBezTo>
                  <a:pt x="315050" y="248119"/>
                  <a:pt x="324515" y="257584"/>
                  <a:pt x="336685" y="257584"/>
                </a:cubicBezTo>
                <a:lnTo>
                  <a:pt x="336685" y="235950"/>
                </a:lnTo>
                <a:cubicBezTo>
                  <a:pt x="336685" y="199442"/>
                  <a:pt x="306937" y="170371"/>
                  <a:pt x="271105" y="170371"/>
                </a:cubicBezTo>
                <a:cubicBezTo>
                  <a:pt x="235273" y="170371"/>
                  <a:pt x="205526" y="200118"/>
                  <a:pt x="205526" y="235950"/>
                </a:cubicBezTo>
                <a:cubicBezTo>
                  <a:pt x="204850" y="271782"/>
                  <a:pt x="234597" y="301529"/>
                  <a:pt x="270429" y="301529"/>
                </a:cubicBezTo>
                <a:cubicBezTo>
                  <a:pt x="281923" y="301529"/>
                  <a:pt x="293416" y="298825"/>
                  <a:pt x="303557" y="293416"/>
                </a:cubicBezTo>
                <a:cubicBezTo>
                  <a:pt x="308966" y="290712"/>
                  <a:pt x="315726" y="292740"/>
                  <a:pt x="319107" y="298149"/>
                </a:cubicBezTo>
                <a:cubicBezTo>
                  <a:pt x="321811" y="303557"/>
                  <a:pt x="319783" y="310318"/>
                  <a:pt x="314374" y="313698"/>
                </a:cubicBezTo>
                <a:cubicBezTo>
                  <a:pt x="300853" y="320459"/>
                  <a:pt x="285979" y="324516"/>
                  <a:pt x="270429" y="324516"/>
                </a:cubicBezTo>
                <a:cubicBezTo>
                  <a:pt x="221752" y="323840"/>
                  <a:pt x="182540" y="284627"/>
                  <a:pt x="183216" y="235274"/>
                </a:cubicBezTo>
                <a:cubicBezTo>
                  <a:pt x="183216" y="186596"/>
                  <a:pt x="222428" y="147384"/>
                  <a:pt x="271105" y="147384"/>
                </a:cubicBezTo>
                <a:close/>
                <a:moveTo>
                  <a:pt x="135215" y="108172"/>
                </a:moveTo>
                <a:lnTo>
                  <a:pt x="135215" y="333305"/>
                </a:lnTo>
                <a:lnTo>
                  <a:pt x="196062" y="391447"/>
                </a:lnTo>
                <a:cubicBezTo>
                  <a:pt x="240007" y="357644"/>
                  <a:pt x="300853" y="357644"/>
                  <a:pt x="344798" y="391447"/>
                </a:cubicBezTo>
                <a:lnTo>
                  <a:pt x="405645" y="333305"/>
                </a:lnTo>
                <a:lnTo>
                  <a:pt x="405645" y="108172"/>
                </a:lnTo>
                <a:close/>
                <a:moveTo>
                  <a:pt x="270430" y="0"/>
                </a:moveTo>
                <a:lnTo>
                  <a:pt x="351559" y="67608"/>
                </a:lnTo>
                <a:lnTo>
                  <a:pt x="446210" y="67608"/>
                </a:lnTo>
                <a:lnTo>
                  <a:pt x="446210" y="126426"/>
                </a:lnTo>
                <a:lnTo>
                  <a:pt x="540860" y="217020"/>
                </a:lnTo>
                <a:lnTo>
                  <a:pt x="540860" y="594946"/>
                </a:lnTo>
                <a:lnTo>
                  <a:pt x="0" y="594946"/>
                </a:lnTo>
                <a:lnTo>
                  <a:pt x="0" y="217020"/>
                </a:lnTo>
                <a:lnTo>
                  <a:pt x="94651" y="127102"/>
                </a:lnTo>
                <a:lnTo>
                  <a:pt x="94651" y="67608"/>
                </a:lnTo>
                <a:lnTo>
                  <a:pt x="189301" y="6760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500" b="1" dirty="0">
                <a:solidFill>
                  <a:schemeClr val="lt1">
                    <a:alpha val="0"/>
                  </a:schemeClr>
                </a:solidFill>
              </a:defRPr>
            </a:lvl1pPr>
          </a:lstStyle>
          <a:p>
            <a:pPr lvl="0" algn="ctr"/>
            <a:endParaRPr lang="en-GB" dirty="0"/>
          </a:p>
        </p:txBody>
      </p:sp>
      <p:sp>
        <p:nvSpPr>
          <p:cNvPr id="5" name="Text Placeholder 10">
            <a:extLst>
              <a:ext uri="{FF2B5EF4-FFF2-40B4-BE49-F238E27FC236}">
                <a16:creationId xmlns:a16="http://schemas.microsoft.com/office/drawing/2014/main" id="{BF8249EE-B33F-A874-8D93-83285F3562E3}"/>
              </a:ext>
            </a:extLst>
          </p:cNvPr>
          <p:cNvSpPr>
            <a:spLocks noGrp="1"/>
          </p:cNvSpPr>
          <p:nvPr>
            <p:ph type="body" sz="quarter" idx="42"/>
          </p:nvPr>
        </p:nvSpPr>
        <p:spPr>
          <a:xfrm>
            <a:off x="8738867" y="5790421"/>
            <a:ext cx="809763" cy="811673"/>
          </a:xfrm>
          <a:custGeom>
            <a:avLst/>
            <a:gdLst>
              <a:gd name="connsiteX0" fmla="*/ 417472 w 539842"/>
              <a:gd name="connsiteY0" fmla="*/ 321135 h 541115"/>
              <a:gd name="connsiteX1" fmla="*/ 438431 w 539842"/>
              <a:gd name="connsiteY1" fmla="*/ 329924 h 541115"/>
              <a:gd name="connsiteX2" fmla="*/ 531729 w 539842"/>
              <a:gd name="connsiteY2" fmla="*/ 423222 h 541115"/>
              <a:gd name="connsiteX3" fmla="*/ 539842 w 539842"/>
              <a:gd name="connsiteY3" fmla="*/ 444181 h 541115"/>
              <a:gd name="connsiteX4" fmla="*/ 531053 w 539842"/>
              <a:gd name="connsiteY4" fmla="*/ 465139 h 541115"/>
              <a:gd name="connsiteX5" fmla="*/ 520912 w 539842"/>
              <a:gd name="connsiteY5" fmla="*/ 475280 h 541115"/>
              <a:gd name="connsiteX6" fmla="*/ 386373 w 539842"/>
              <a:gd name="connsiteY6" fmla="*/ 340741 h 541115"/>
              <a:gd name="connsiteX7" fmla="*/ 396514 w 539842"/>
              <a:gd name="connsiteY7" fmla="*/ 329924 h 541115"/>
              <a:gd name="connsiteX8" fmla="*/ 417472 w 539842"/>
              <a:gd name="connsiteY8" fmla="*/ 321135 h 541115"/>
              <a:gd name="connsiteX9" fmla="*/ 44956 w 539842"/>
              <a:gd name="connsiteY9" fmla="*/ 39888 h 541115"/>
              <a:gd name="connsiteX10" fmla="*/ 179495 w 539842"/>
              <a:gd name="connsiteY10" fmla="*/ 174427 h 541115"/>
              <a:gd name="connsiteX11" fmla="*/ 158536 w 539842"/>
              <a:gd name="connsiteY11" fmla="*/ 194709 h 541115"/>
              <a:gd name="connsiteX12" fmla="*/ 154480 w 539842"/>
              <a:gd name="connsiteY12" fmla="*/ 204850 h 541115"/>
              <a:gd name="connsiteX13" fmla="*/ 158536 w 539842"/>
              <a:gd name="connsiteY13" fmla="*/ 214991 h 541115"/>
              <a:gd name="connsiteX14" fmla="*/ 326203 w 539842"/>
              <a:gd name="connsiteY14" fmla="*/ 381982 h 541115"/>
              <a:gd name="connsiteX15" fmla="*/ 336344 w 539842"/>
              <a:gd name="connsiteY15" fmla="*/ 386038 h 541115"/>
              <a:gd name="connsiteX16" fmla="*/ 346485 w 539842"/>
              <a:gd name="connsiteY16" fmla="*/ 381982 h 541115"/>
              <a:gd name="connsiteX17" fmla="*/ 366767 w 539842"/>
              <a:gd name="connsiteY17" fmla="*/ 361024 h 541115"/>
              <a:gd name="connsiteX18" fmla="*/ 500630 w 539842"/>
              <a:gd name="connsiteY18" fmla="*/ 495563 h 541115"/>
              <a:gd name="connsiteX19" fmla="*/ 482376 w 539842"/>
              <a:gd name="connsiteY19" fmla="*/ 513817 h 541115"/>
              <a:gd name="connsiteX20" fmla="*/ 413417 w 539842"/>
              <a:gd name="connsiteY20" fmla="*/ 540860 h 541115"/>
              <a:gd name="connsiteX21" fmla="*/ 305245 w 539842"/>
              <a:gd name="connsiteY21" fmla="*/ 509084 h 541115"/>
              <a:gd name="connsiteX22" fmla="*/ 262652 w 539842"/>
              <a:gd name="connsiteY22" fmla="*/ 482041 h 541115"/>
              <a:gd name="connsiteX23" fmla="*/ 56449 w 539842"/>
              <a:gd name="connsiteY23" fmla="*/ 269077 h 541115"/>
              <a:gd name="connsiteX24" fmla="*/ 15885 w 539842"/>
              <a:gd name="connsiteY24" fmla="*/ 198090 h 541115"/>
              <a:gd name="connsiteX25" fmla="*/ 335 w 539842"/>
              <a:gd name="connsiteY25" fmla="*/ 110200 h 541115"/>
              <a:gd name="connsiteX26" fmla="*/ 22645 w 539842"/>
              <a:gd name="connsiteY26" fmla="*/ 62198 h 541115"/>
              <a:gd name="connsiteX27" fmla="*/ 44956 w 539842"/>
              <a:gd name="connsiteY27" fmla="*/ 39888 h 541115"/>
              <a:gd name="connsiteX28" fmla="*/ 97013 w 539842"/>
              <a:gd name="connsiteY28" fmla="*/ 0 h 541115"/>
              <a:gd name="connsiteX29" fmla="*/ 117296 w 539842"/>
              <a:gd name="connsiteY29" fmla="*/ 8789 h 541115"/>
              <a:gd name="connsiteX30" fmla="*/ 210594 w 539842"/>
              <a:gd name="connsiteY30" fmla="*/ 101411 h 541115"/>
              <a:gd name="connsiteX31" fmla="*/ 219383 w 539842"/>
              <a:gd name="connsiteY31" fmla="*/ 122370 h 541115"/>
              <a:gd name="connsiteX32" fmla="*/ 210594 w 539842"/>
              <a:gd name="connsiteY32" fmla="*/ 143328 h 541115"/>
              <a:gd name="connsiteX33" fmla="*/ 200453 w 539842"/>
              <a:gd name="connsiteY33" fmla="*/ 153469 h 541115"/>
              <a:gd name="connsiteX34" fmla="*/ 65914 w 539842"/>
              <a:gd name="connsiteY34" fmla="*/ 18930 h 541115"/>
              <a:gd name="connsiteX35" fmla="*/ 76055 w 539842"/>
              <a:gd name="connsiteY35" fmla="*/ 8789 h 541115"/>
              <a:gd name="connsiteX36" fmla="*/ 97013 w 539842"/>
              <a:gd name="connsiteY36" fmla="*/ 0 h 54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539842" h="541115">
                <a:moveTo>
                  <a:pt x="417472" y="321135"/>
                </a:moveTo>
                <a:cubicBezTo>
                  <a:pt x="425585" y="321135"/>
                  <a:pt x="433022" y="324515"/>
                  <a:pt x="438431" y="329924"/>
                </a:cubicBezTo>
                <a:lnTo>
                  <a:pt x="531729" y="423222"/>
                </a:lnTo>
                <a:cubicBezTo>
                  <a:pt x="537138" y="428631"/>
                  <a:pt x="539842" y="436068"/>
                  <a:pt x="539842" y="444181"/>
                </a:cubicBezTo>
                <a:cubicBezTo>
                  <a:pt x="539842" y="452294"/>
                  <a:pt x="536462" y="459730"/>
                  <a:pt x="531053" y="465139"/>
                </a:cubicBezTo>
                <a:lnTo>
                  <a:pt x="520912" y="475280"/>
                </a:lnTo>
                <a:lnTo>
                  <a:pt x="386373" y="340741"/>
                </a:lnTo>
                <a:lnTo>
                  <a:pt x="396514" y="329924"/>
                </a:lnTo>
                <a:cubicBezTo>
                  <a:pt x="401923" y="324515"/>
                  <a:pt x="409360" y="321135"/>
                  <a:pt x="417472" y="321135"/>
                </a:cubicBezTo>
                <a:close/>
                <a:moveTo>
                  <a:pt x="44956" y="39888"/>
                </a:moveTo>
                <a:lnTo>
                  <a:pt x="179495" y="174427"/>
                </a:lnTo>
                <a:lnTo>
                  <a:pt x="158536" y="194709"/>
                </a:lnTo>
                <a:cubicBezTo>
                  <a:pt x="155832" y="197413"/>
                  <a:pt x="154480" y="201470"/>
                  <a:pt x="154480" y="204850"/>
                </a:cubicBezTo>
                <a:cubicBezTo>
                  <a:pt x="154480" y="208231"/>
                  <a:pt x="155832" y="212287"/>
                  <a:pt x="158536" y="214991"/>
                </a:cubicBezTo>
                <a:lnTo>
                  <a:pt x="326203" y="381982"/>
                </a:lnTo>
                <a:cubicBezTo>
                  <a:pt x="328907" y="384686"/>
                  <a:pt x="332964" y="386038"/>
                  <a:pt x="336344" y="386038"/>
                </a:cubicBezTo>
                <a:cubicBezTo>
                  <a:pt x="339724" y="386038"/>
                  <a:pt x="343781" y="384686"/>
                  <a:pt x="346485" y="381982"/>
                </a:cubicBezTo>
                <a:lnTo>
                  <a:pt x="366767" y="361024"/>
                </a:lnTo>
                <a:lnTo>
                  <a:pt x="500630" y="495563"/>
                </a:lnTo>
                <a:lnTo>
                  <a:pt x="482376" y="513817"/>
                </a:lnTo>
                <a:cubicBezTo>
                  <a:pt x="464798" y="532747"/>
                  <a:pt x="439107" y="542888"/>
                  <a:pt x="413417" y="540860"/>
                </a:cubicBezTo>
                <a:cubicBezTo>
                  <a:pt x="374880" y="538155"/>
                  <a:pt x="339048" y="525986"/>
                  <a:pt x="305245" y="509084"/>
                </a:cubicBezTo>
                <a:cubicBezTo>
                  <a:pt x="290371" y="500971"/>
                  <a:pt x="276173" y="492182"/>
                  <a:pt x="262652" y="482041"/>
                </a:cubicBezTo>
                <a:cubicBezTo>
                  <a:pt x="181523" y="424575"/>
                  <a:pt x="111887" y="352235"/>
                  <a:pt x="56449" y="269077"/>
                </a:cubicBezTo>
                <a:cubicBezTo>
                  <a:pt x="40899" y="246767"/>
                  <a:pt x="26702" y="223104"/>
                  <a:pt x="15885" y="198090"/>
                </a:cubicBezTo>
                <a:cubicBezTo>
                  <a:pt x="5743" y="169694"/>
                  <a:pt x="-1693" y="140623"/>
                  <a:pt x="335" y="110200"/>
                </a:cubicBezTo>
                <a:cubicBezTo>
                  <a:pt x="1011" y="91946"/>
                  <a:pt x="9124" y="75044"/>
                  <a:pt x="22645" y="62198"/>
                </a:cubicBezTo>
                <a:cubicBezTo>
                  <a:pt x="28054" y="56790"/>
                  <a:pt x="36167" y="48677"/>
                  <a:pt x="44956" y="39888"/>
                </a:cubicBezTo>
                <a:close/>
                <a:moveTo>
                  <a:pt x="97013" y="0"/>
                </a:moveTo>
                <a:cubicBezTo>
                  <a:pt x="104450" y="0"/>
                  <a:pt x="111887" y="3380"/>
                  <a:pt x="117296" y="8789"/>
                </a:cubicBezTo>
                <a:lnTo>
                  <a:pt x="210594" y="101411"/>
                </a:lnTo>
                <a:cubicBezTo>
                  <a:pt x="216003" y="106820"/>
                  <a:pt x="219383" y="114257"/>
                  <a:pt x="219383" y="122370"/>
                </a:cubicBezTo>
                <a:cubicBezTo>
                  <a:pt x="219383" y="130482"/>
                  <a:pt x="216003" y="137919"/>
                  <a:pt x="210594" y="143328"/>
                </a:cubicBezTo>
                <a:lnTo>
                  <a:pt x="200453" y="153469"/>
                </a:lnTo>
                <a:lnTo>
                  <a:pt x="65914" y="18930"/>
                </a:lnTo>
                <a:lnTo>
                  <a:pt x="76055" y="8789"/>
                </a:lnTo>
                <a:cubicBezTo>
                  <a:pt x="81464" y="3380"/>
                  <a:pt x="89577" y="0"/>
                  <a:pt x="9701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500" b="1" dirty="0">
                <a:solidFill>
                  <a:schemeClr val="lt1">
                    <a:alpha val="0"/>
                  </a:schemeClr>
                </a:solidFill>
              </a:defRPr>
            </a:lvl1pPr>
          </a:lstStyle>
          <a:p>
            <a:pPr lvl="0" algn="ctr"/>
            <a:endParaRPr lang="en-GB" dirty="0"/>
          </a:p>
        </p:txBody>
      </p:sp>
      <p:sp>
        <p:nvSpPr>
          <p:cNvPr id="7" name="Text Placeholder 11">
            <a:extLst>
              <a:ext uri="{FF2B5EF4-FFF2-40B4-BE49-F238E27FC236}">
                <a16:creationId xmlns:a16="http://schemas.microsoft.com/office/drawing/2014/main" id="{068B993A-4A49-8DD7-8D34-D1A299C8C534}"/>
              </a:ext>
            </a:extLst>
          </p:cNvPr>
          <p:cNvSpPr>
            <a:spLocks noGrp="1"/>
          </p:cNvSpPr>
          <p:nvPr>
            <p:ph type="body" sz="quarter" idx="41"/>
          </p:nvPr>
        </p:nvSpPr>
        <p:spPr>
          <a:xfrm>
            <a:off x="8931729" y="7776638"/>
            <a:ext cx="424539" cy="689597"/>
          </a:xfrm>
          <a:custGeom>
            <a:avLst/>
            <a:gdLst>
              <a:gd name="connsiteX0" fmla="*/ 141514 w 283026"/>
              <a:gd name="connsiteY0" fmla="*/ 81129 h 459731"/>
              <a:gd name="connsiteX1" fmla="*/ 80667 w 283026"/>
              <a:gd name="connsiteY1" fmla="*/ 141976 h 459731"/>
              <a:gd name="connsiteX2" fmla="*/ 141514 w 283026"/>
              <a:gd name="connsiteY2" fmla="*/ 202823 h 459731"/>
              <a:gd name="connsiteX3" fmla="*/ 202361 w 283026"/>
              <a:gd name="connsiteY3" fmla="*/ 141976 h 459731"/>
              <a:gd name="connsiteX4" fmla="*/ 141514 w 283026"/>
              <a:gd name="connsiteY4" fmla="*/ 81129 h 459731"/>
              <a:gd name="connsiteX5" fmla="*/ 141514 w 283026"/>
              <a:gd name="connsiteY5" fmla="*/ 0 h 459731"/>
              <a:gd name="connsiteX6" fmla="*/ 258475 w 283026"/>
              <a:gd name="connsiteY6" fmla="*/ 62199 h 459731"/>
              <a:gd name="connsiteX7" fmla="*/ 273348 w 283026"/>
              <a:gd name="connsiteY7" fmla="*/ 194034 h 459731"/>
              <a:gd name="connsiteX8" fmla="*/ 209121 w 283026"/>
              <a:gd name="connsiteY8" fmla="*/ 336009 h 459731"/>
              <a:gd name="connsiteX9" fmla="*/ 153683 w 283026"/>
              <a:gd name="connsiteY9" fmla="*/ 452294 h 459731"/>
              <a:gd name="connsiteX10" fmla="*/ 141514 w 283026"/>
              <a:gd name="connsiteY10" fmla="*/ 459731 h 459731"/>
              <a:gd name="connsiteX11" fmla="*/ 129344 w 283026"/>
              <a:gd name="connsiteY11" fmla="*/ 452294 h 459731"/>
              <a:gd name="connsiteX12" fmla="*/ 73906 w 283026"/>
              <a:gd name="connsiteY12" fmla="*/ 336009 h 459731"/>
              <a:gd name="connsiteX13" fmla="*/ 9679 w 283026"/>
              <a:gd name="connsiteY13" fmla="*/ 194034 h 459731"/>
              <a:gd name="connsiteX14" fmla="*/ 24553 w 283026"/>
              <a:gd name="connsiteY14" fmla="*/ 62199 h 459731"/>
              <a:gd name="connsiteX15" fmla="*/ 141514 w 283026"/>
              <a:gd name="connsiteY15" fmla="*/ 0 h 459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83026" h="459731">
                <a:moveTo>
                  <a:pt x="141514" y="81129"/>
                </a:moveTo>
                <a:cubicBezTo>
                  <a:pt x="107710" y="81129"/>
                  <a:pt x="80667" y="108172"/>
                  <a:pt x="80667" y="141976"/>
                </a:cubicBezTo>
                <a:cubicBezTo>
                  <a:pt x="80667" y="175780"/>
                  <a:pt x="107710" y="202823"/>
                  <a:pt x="141514" y="202823"/>
                </a:cubicBezTo>
                <a:cubicBezTo>
                  <a:pt x="175318" y="202823"/>
                  <a:pt x="202361" y="175780"/>
                  <a:pt x="202361" y="141976"/>
                </a:cubicBezTo>
                <a:cubicBezTo>
                  <a:pt x="202361" y="108172"/>
                  <a:pt x="175318" y="81129"/>
                  <a:pt x="141514" y="81129"/>
                </a:cubicBezTo>
                <a:close/>
                <a:moveTo>
                  <a:pt x="141514" y="0"/>
                </a:moveTo>
                <a:cubicBezTo>
                  <a:pt x="188163" y="0"/>
                  <a:pt x="232108" y="22987"/>
                  <a:pt x="258475" y="62199"/>
                </a:cubicBezTo>
                <a:cubicBezTo>
                  <a:pt x="284842" y="100735"/>
                  <a:pt x="290250" y="150089"/>
                  <a:pt x="273348" y="194034"/>
                </a:cubicBezTo>
                <a:lnTo>
                  <a:pt x="209121" y="336009"/>
                </a:lnTo>
                <a:lnTo>
                  <a:pt x="153683" y="452294"/>
                </a:lnTo>
                <a:cubicBezTo>
                  <a:pt x="151655" y="457027"/>
                  <a:pt x="146922" y="459731"/>
                  <a:pt x="141514" y="459731"/>
                </a:cubicBezTo>
                <a:cubicBezTo>
                  <a:pt x="136105" y="459731"/>
                  <a:pt x="131373" y="457027"/>
                  <a:pt x="129344" y="452294"/>
                </a:cubicBezTo>
                <a:lnTo>
                  <a:pt x="73906" y="336009"/>
                </a:lnTo>
                <a:lnTo>
                  <a:pt x="9679" y="194034"/>
                </a:lnTo>
                <a:cubicBezTo>
                  <a:pt x="-7223" y="150089"/>
                  <a:pt x="-1814" y="100735"/>
                  <a:pt x="24553" y="62199"/>
                </a:cubicBezTo>
                <a:cubicBezTo>
                  <a:pt x="50920" y="22987"/>
                  <a:pt x="94865" y="0"/>
                  <a:pt x="14151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lvl1pPr algn="ctr">
              <a:defRPr lang="en-GB" sz="1500" b="1" dirty="0">
                <a:solidFill>
                  <a:schemeClr val="lt1">
                    <a:alpha val="0"/>
                  </a:schemeClr>
                </a:solidFill>
              </a:defRPr>
            </a:lvl1pPr>
          </a:lstStyle>
          <a:p>
            <a:pPr lvl="0" algn="ctr"/>
            <a:endParaRPr lang="en-GB" dirty="0"/>
          </a:p>
        </p:txBody>
      </p:sp>
      <p:sp>
        <p:nvSpPr>
          <p:cNvPr id="9" name="Footer Placeholder">
            <a:extLst>
              <a:ext uri="{FF2B5EF4-FFF2-40B4-BE49-F238E27FC236}">
                <a16:creationId xmlns:a16="http://schemas.microsoft.com/office/drawing/2014/main" id="{1DD3109E-63B3-8DC5-8E52-2D1C2457CFC1}"/>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75729784"/>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S06V1">
    <p:spTree>
      <p:nvGrpSpPr>
        <p:cNvPr id="1" name=""/>
        <p:cNvGrpSpPr/>
        <p:nvPr/>
      </p:nvGrpSpPr>
      <p:grpSpPr>
        <a:xfrm>
          <a:off x="0" y="0"/>
          <a:ext cx="0" cy="0"/>
          <a:chOff x="0" y="0"/>
          <a:chExt cx="0" cy="0"/>
        </a:xfrm>
      </p:grpSpPr>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a:cxnSpLocks/>
          </p:cNvCxnSpPr>
          <p:nvPr userDrawn="1"/>
        </p:nvCxnSpPr>
        <p:spPr>
          <a:xfrm>
            <a:off x="8064104" y="8763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9F4F90-1F78-92DE-570A-E26D17B9DF22}"/>
              </a:ext>
            </a:extLst>
          </p:cNvPr>
          <p:cNvSpPr>
            <a:spLocks noGrp="1"/>
          </p:cNvSpPr>
          <p:nvPr>
            <p:ph type="title"/>
          </p:nvPr>
        </p:nvSpPr>
        <p:spPr>
          <a:xfrm>
            <a:off x="3040858" y="2457450"/>
            <a:ext cx="12206288" cy="2686050"/>
          </a:xfrm>
        </p:spPr>
        <p:txBody>
          <a:bodyPr anchor="b">
            <a:noAutofit/>
          </a:bodyPr>
          <a:lstStyle>
            <a:lvl1pPr algn="ctr">
              <a:defRPr sz="6600">
                <a:solidFill>
                  <a:schemeClr val="tx1"/>
                </a:solidFill>
                <a:latin typeface="+mj-lt"/>
                <a:cs typeface="Poppins" pitchFamily="2" charset="77"/>
              </a:defRPr>
            </a:lvl1pPr>
          </a:lstStyle>
          <a:p>
            <a:r>
              <a:rPr lang="en-US" dirty="0"/>
              <a:t>Click to edit Master title style</a:t>
            </a:r>
          </a:p>
        </p:txBody>
      </p:sp>
      <p:sp>
        <p:nvSpPr>
          <p:cNvPr id="7" name="Text Placeholder 16">
            <a:extLst>
              <a:ext uri="{FF2B5EF4-FFF2-40B4-BE49-F238E27FC236}">
                <a16:creationId xmlns:a16="http://schemas.microsoft.com/office/drawing/2014/main" id="{7D80E366-BDA7-4E3D-7111-708B330679AF}"/>
              </a:ext>
            </a:extLst>
          </p:cNvPr>
          <p:cNvSpPr>
            <a:spLocks noGrp="1"/>
          </p:cNvSpPr>
          <p:nvPr>
            <p:ph type="body" sz="quarter" idx="15"/>
          </p:nvPr>
        </p:nvSpPr>
        <p:spPr>
          <a:xfrm>
            <a:off x="3048001" y="5508357"/>
            <a:ext cx="12199145" cy="2321193"/>
          </a:xfrm>
        </p:spPr>
        <p:txBody>
          <a:bodyPr>
            <a:noAutofit/>
          </a:bodyPr>
          <a:lstStyle>
            <a:lvl1pPr marL="0" indent="0" algn="ctr">
              <a:lnSpc>
                <a:spcPct val="100000"/>
              </a:lnSpc>
              <a:spcBef>
                <a:spcPts val="0"/>
              </a:spcBef>
              <a:buFont typeface="Arial" panose="020B0604020202020204" pitchFamily="34" charset="0"/>
              <a:buNone/>
              <a:defRPr sz="2700" b="1">
                <a:solidFill>
                  <a:schemeClr val="tx1"/>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a:t>
            </a:r>
          </a:p>
        </p:txBody>
      </p:sp>
      <p:sp>
        <p:nvSpPr>
          <p:cNvPr id="3" name="Footer Placeholder">
            <a:extLst>
              <a:ext uri="{FF2B5EF4-FFF2-40B4-BE49-F238E27FC236}">
                <a16:creationId xmlns:a16="http://schemas.microsoft.com/office/drawing/2014/main" id="{ABF017DC-2311-D31A-9B2A-ECE939EB75E2}"/>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898199412"/>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S06V2">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565B1998-41C6-899C-AC12-225A7B1F1D9E}"/>
              </a:ext>
            </a:extLst>
          </p:cNvPr>
          <p:cNvSpPr>
            <a:spLocks noGrp="1"/>
          </p:cNvSpPr>
          <p:nvPr>
            <p:ph type="pic" sz="quarter" idx="47"/>
          </p:nvPr>
        </p:nvSpPr>
        <p:spPr>
          <a:xfrm>
            <a:off x="11643883" y="2"/>
            <a:ext cx="6644120" cy="5862974"/>
          </a:xfrm>
          <a:custGeom>
            <a:avLst/>
            <a:gdLst>
              <a:gd name="connsiteX0" fmla="*/ 161339 w 4429413"/>
              <a:gd name="connsiteY0" fmla="*/ 0 h 3908649"/>
              <a:gd name="connsiteX1" fmla="*/ 4429413 w 4429413"/>
              <a:gd name="connsiteY1" fmla="*/ 0 h 3908649"/>
              <a:gd name="connsiteX2" fmla="*/ 4429413 w 4429413"/>
              <a:gd name="connsiteY2" fmla="*/ 3510045 h 3908649"/>
              <a:gd name="connsiteX3" fmla="*/ 4359867 w 4429413"/>
              <a:gd name="connsiteY3" fmla="*/ 3552296 h 3908649"/>
              <a:gd name="connsiteX4" fmla="*/ 2952520 w 4429413"/>
              <a:gd name="connsiteY4" fmla="*/ 3908649 h 3908649"/>
              <a:gd name="connsiteX5" fmla="*/ 0 w 4429413"/>
              <a:gd name="connsiteY5" fmla="*/ 956129 h 3908649"/>
              <a:gd name="connsiteX6" fmla="*/ 132740 w 4429413"/>
              <a:gd name="connsiteY6" fmla="*/ 78140 h 3908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29413" h="3908649">
                <a:moveTo>
                  <a:pt x="161339" y="0"/>
                </a:moveTo>
                <a:lnTo>
                  <a:pt x="4429413" y="0"/>
                </a:lnTo>
                <a:lnTo>
                  <a:pt x="4429413" y="3510045"/>
                </a:lnTo>
                <a:lnTo>
                  <a:pt x="4359867" y="3552296"/>
                </a:lnTo>
                <a:cubicBezTo>
                  <a:pt x="3941514" y="3779558"/>
                  <a:pt x="3462093" y="3908649"/>
                  <a:pt x="2952520" y="3908649"/>
                </a:cubicBezTo>
                <a:cubicBezTo>
                  <a:pt x="1321888" y="3908649"/>
                  <a:pt x="0" y="2586761"/>
                  <a:pt x="0" y="956129"/>
                </a:cubicBezTo>
                <a:cubicBezTo>
                  <a:pt x="0" y="650386"/>
                  <a:pt x="46473" y="355496"/>
                  <a:pt x="132740" y="78140"/>
                </a:cubicBezTo>
                <a:close/>
              </a:path>
            </a:pathLst>
          </a:custGeom>
        </p:spPr>
        <p:txBody>
          <a:bodyPr wrap="square">
            <a:noAutofit/>
          </a:bodyPr>
          <a:lstStyle>
            <a:lvl1pPr>
              <a:defRPr>
                <a:solidFill>
                  <a:schemeClr val="tx1"/>
                </a:solidFill>
              </a:defRPr>
            </a:lvl1pPr>
          </a:lstStyle>
          <a:p>
            <a:endParaRPr lang="en-US"/>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a:cxnSpLocks/>
          </p:cNvCxnSpPr>
          <p:nvPr userDrawn="1"/>
        </p:nvCxnSpPr>
        <p:spPr>
          <a:xfrm>
            <a:off x="1960960" y="8763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9F4F90-1F78-92DE-570A-E26D17B9DF22}"/>
              </a:ext>
            </a:extLst>
          </p:cNvPr>
          <p:cNvSpPr>
            <a:spLocks noGrp="1"/>
          </p:cNvSpPr>
          <p:nvPr>
            <p:ph type="title"/>
          </p:nvPr>
        </p:nvSpPr>
        <p:spPr>
          <a:xfrm>
            <a:off x="1712120" y="1741715"/>
            <a:ext cx="7431881" cy="4205969"/>
          </a:xfrm>
        </p:spPr>
        <p:txBody>
          <a:bodyPr anchor="b">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7" name="Text Placeholder 16">
            <a:extLst>
              <a:ext uri="{FF2B5EF4-FFF2-40B4-BE49-F238E27FC236}">
                <a16:creationId xmlns:a16="http://schemas.microsoft.com/office/drawing/2014/main" id="{7D80E366-BDA7-4E3D-7111-708B330679AF}"/>
              </a:ext>
            </a:extLst>
          </p:cNvPr>
          <p:cNvSpPr>
            <a:spLocks noGrp="1"/>
          </p:cNvSpPr>
          <p:nvPr>
            <p:ph type="body" sz="quarter" idx="15"/>
          </p:nvPr>
        </p:nvSpPr>
        <p:spPr>
          <a:xfrm>
            <a:off x="1712120" y="6312540"/>
            <a:ext cx="7427532" cy="2321193"/>
          </a:xfrm>
        </p:spPr>
        <p:txBody>
          <a:bodyPr>
            <a:noAutofit/>
          </a:bodyPr>
          <a:lstStyle>
            <a:lvl1pPr marL="0" indent="0" algn="l">
              <a:lnSpc>
                <a:spcPct val="100000"/>
              </a:lnSpc>
              <a:spcBef>
                <a:spcPts val="0"/>
              </a:spcBef>
              <a:buFont typeface="Arial" panose="020B0604020202020204" pitchFamily="34" charset="0"/>
              <a:buNone/>
              <a:defRPr sz="2700" b="1">
                <a:solidFill>
                  <a:schemeClr val="tx1"/>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a:t>
            </a:r>
          </a:p>
        </p:txBody>
      </p:sp>
      <p:sp>
        <p:nvSpPr>
          <p:cNvPr id="5" name="Freeform: Shape 4">
            <a:extLst>
              <a:ext uri="{FF2B5EF4-FFF2-40B4-BE49-F238E27FC236}">
                <a16:creationId xmlns:a16="http://schemas.microsoft.com/office/drawing/2014/main" id="{927FA16A-2EF4-53CB-99BC-9C87F369CB5A}"/>
              </a:ext>
            </a:extLst>
          </p:cNvPr>
          <p:cNvSpPr/>
          <p:nvPr userDrawn="1"/>
        </p:nvSpPr>
        <p:spPr>
          <a:xfrm>
            <a:off x="9671767" y="2"/>
            <a:ext cx="8616236" cy="7835090"/>
          </a:xfrm>
          <a:custGeom>
            <a:avLst/>
            <a:gdLst>
              <a:gd name="connsiteX0" fmla="*/ 111413 w 5744157"/>
              <a:gd name="connsiteY0" fmla="*/ 0 h 5223393"/>
              <a:gd name="connsiteX1" fmla="*/ 1476083 w 5744157"/>
              <a:gd name="connsiteY1" fmla="*/ 0 h 5223393"/>
              <a:gd name="connsiteX2" fmla="*/ 1447484 w 5744157"/>
              <a:gd name="connsiteY2" fmla="*/ 78140 h 5223393"/>
              <a:gd name="connsiteX3" fmla="*/ 1314744 w 5744157"/>
              <a:gd name="connsiteY3" fmla="*/ 956129 h 5223393"/>
              <a:gd name="connsiteX4" fmla="*/ 4267264 w 5744157"/>
              <a:gd name="connsiteY4" fmla="*/ 3908649 h 5223393"/>
              <a:gd name="connsiteX5" fmla="*/ 5674610 w 5744157"/>
              <a:gd name="connsiteY5" fmla="*/ 3552296 h 5223393"/>
              <a:gd name="connsiteX6" fmla="*/ 5744157 w 5744157"/>
              <a:gd name="connsiteY6" fmla="*/ 3510045 h 5223393"/>
              <a:gd name="connsiteX7" fmla="*/ 5744157 w 5744157"/>
              <a:gd name="connsiteY7" fmla="*/ 4960646 h 5223393"/>
              <a:gd name="connsiteX8" fmla="*/ 5734492 w 5744157"/>
              <a:gd name="connsiteY8" fmla="*/ 4964457 h 5223393"/>
              <a:gd name="connsiteX9" fmla="*/ 4267264 w 5744157"/>
              <a:gd name="connsiteY9" fmla="*/ 5223393 h 5223393"/>
              <a:gd name="connsiteX10" fmla="*/ 0 w 5744157"/>
              <a:gd name="connsiteY10" fmla="*/ 956129 h 5223393"/>
              <a:gd name="connsiteX11" fmla="*/ 86696 w 5744157"/>
              <a:gd name="connsiteY11" fmla="*/ 96127 h 522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744157" h="5223393">
                <a:moveTo>
                  <a:pt x="111413" y="0"/>
                </a:moveTo>
                <a:lnTo>
                  <a:pt x="1476083" y="0"/>
                </a:lnTo>
                <a:lnTo>
                  <a:pt x="1447484" y="78140"/>
                </a:lnTo>
                <a:cubicBezTo>
                  <a:pt x="1361217" y="355496"/>
                  <a:pt x="1314744" y="650386"/>
                  <a:pt x="1314744" y="956129"/>
                </a:cubicBezTo>
                <a:cubicBezTo>
                  <a:pt x="1314744" y="2586761"/>
                  <a:pt x="2636632" y="3908649"/>
                  <a:pt x="4267264" y="3908649"/>
                </a:cubicBezTo>
                <a:cubicBezTo>
                  <a:pt x="4776836" y="3908649"/>
                  <a:pt x="5256258" y="3779559"/>
                  <a:pt x="5674610" y="3552296"/>
                </a:cubicBezTo>
                <a:lnTo>
                  <a:pt x="5744157" y="3510045"/>
                </a:lnTo>
                <a:lnTo>
                  <a:pt x="5744157" y="4960646"/>
                </a:lnTo>
                <a:lnTo>
                  <a:pt x="5734492" y="4964457"/>
                </a:lnTo>
                <a:cubicBezTo>
                  <a:pt x="5276987" y="5131972"/>
                  <a:pt x="4782802" y="5223393"/>
                  <a:pt x="4267264" y="5223393"/>
                </a:cubicBezTo>
                <a:cubicBezTo>
                  <a:pt x="1910519" y="5223393"/>
                  <a:pt x="0" y="3312874"/>
                  <a:pt x="0" y="956129"/>
                </a:cubicBezTo>
                <a:cubicBezTo>
                  <a:pt x="0" y="661536"/>
                  <a:pt x="29852" y="373915"/>
                  <a:pt x="86696" y="96127"/>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2700">
              <a:solidFill>
                <a:schemeClr val="tx1"/>
              </a:solidFill>
            </a:endParaRPr>
          </a:p>
        </p:txBody>
      </p:sp>
      <p:sp>
        <p:nvSpPr>
          <p:cNvPr id="3" name="Footer Placeholder">
            <a:extLst>
              <a:ext uri="{FF2B5EF4-FFF2-40B4-BE49-F238E27FC236}">
                <a16:creationId xmlns:a16="http://schemas.microsoft.com/office/drawing/2014/main" id="{EACD4F5F-0567-25BA-FDCB-EAA77B03B8EE}"/>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991966274"/>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S06V3">
    <p:spTree>
      <p:nvGrpSpPr>
        <p:cNvPr id="1" name=""/>
        <p:cNvGrpSpPr/>
        <p:nvPr/>
      </p:nvGrpSpPr>
      <p:grpSpPr>
        <a:xfrm>
          <a:off x="0" y="0"/>
          <a:ext cx="0" cy="0"/>
          <a:chOff x="0" y="0"/>
          <a:chExt cx="0" cy="0"/>
        </a:xfrm>
      </p:grpSpPr>
      <p:sp>
        <p:nvSpPr>
          <p:cNvPr id="5" name="Freeform: Shape 4">
            <a:extLst>
              <a:ext uri="{FF2B5EF4-FFF2-40B4-BE49-F238E27FC236}">
                <a16:creationId xmlns:a16="http://schemas.microsoft.com/office/drawing/2014/main" id="{7BB3E57F-536A-D090-6B54-84FBA676666D}"/>
              </a:ext>
            </a:extLst>
          </p:cNvPr>
          <p:cNvSpPr/>
          <p:nvPr userDrawn="1"/>
        </p:nvSpPr>
        <p:spPr>
          <a:xfrm>
            <a:off x="16136541" y="2717007"/>
            <a:ext cx="2151459" cy="4302918"/>
          </a:xfrm>
          <a:custGeom>
            <a:avLst/>
            <a:gdLst>
              <a:gd name="connsiteX0" fmla="*/ 1434306 w 1434306"/>
              <a:gd name="connsiteY0" fmla="*/ 0 h 2868612"/>
              <a:gd name="connsiteX1" fmla="*/ 1434306 w 1434306"/>
              <a:gd name="connsiteY1" fmla="*/ 717153 h 2868612"/>
              <a:gd name="connsiteX2" fmla="*/ 717153 w 1434306"/>
              <a:gd name="connsiteY2" fmla="*/ 1434306 h 2868612"/>
              <a:gd name="connsiteX3" fmla="*/ 1434306 w 1434306"/>
              <a:gd name="connsiteY3" fmla="*/ 2151459 h 2868612"/>
              <a:gd name="connsiteX4" fmla="*/ 1434306 w 1434306"/>
              <a:gd name="connsiteY4" fmla="*/ 2868612 h 2868612"/>
              <a:gd name="connsiteX5" fmla="*/ 0 w 1434306"/>
              <a:gd name="connsiteY5" fmla="*/ 1434306 h 2868612"/>
              <a:gd name="connsiteX6" fmla="*/ 1434306 w 1434306"/>
              <a:gd name="connsiteY6" fmla="*/ 0 h 286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4306" h="2868612">
                <a:moveTo>
                  <a:pt x="1434306" y="0"/>
                </a:moveTo>
                <a:lnTo>
                  <a:pt x="1434306" y="717153"/>
                </a:lnTo>
                <a:cubicBezTo>
                  <a:pt x="1038236" y="717153"/>
                  <a:pt x="717153" y="1038236"/>
                  <a:pt x="717153" y="1434306"/>
                </a:cubicBezTo>
                <a:cubicBezTo>
                  <a:pt x="717153" y="1830377"/>
                  <a:pt x="1038236" y="2151459"/>
                  <a:pt x="1434306" y="2151459"/>
                </a:cubicBezTo>
                <a:lnTo>
                  <a:pt x="1434306" y="2868612"/>
                </a:lnTo>
                <a:cubicBezTo>
                  <a:pt x="642160" y="2868612"/>
                  <a:pt x="0" y="2226452"/>
                  <a:pt x="0" y="1434306"/>
                </a:cubicBezTo>
                <a:cubicBezTo>
                  <a:pt x="0" y="642160"/>
                  <a:pt x="642160" y="0"/>
                  <a:pt x="1434306"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solidFill>
                <a:schemeClr val="tx1"/>
              </a:solidFill>
            </a:endParaRP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49" name="Straight Connector 48">
            <a:extLst>
              <a:ext uri="{FF2B5EF4-FFF2-40B4-BE49-F238E27FC236}">
                <a16:creationId xmlns:a16="http://schemas.microsoft.com/office/drawing/2014/main" id="{AB510EFC-FB3C-12E1-9B2C-12243C43182A}"/>
              </a:ext>
            </a:extLst>
          </p:cNvPr>
          <p:cNvCxnSpPr>
            <a:cxnSpLocks/>
          </p:cNvCxnSpPr>
          <p:nvPr userDrawn="1"/>
        </p:nvCxnSpPr>
        <p:spPr>
          <a:xfrm>
            <a:off x="15247144" y="876302"/>
            <a:ext cx="2159795"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F9F4F90-1F78-92DE-570A-E26D17B9DF22}"/>
              </a:ext>
            </a:extLst>
          </p:cNvPr>
          <p:cNvSpPr>
            <a:spLocks noGrp="1"/>
          </p:cNvSpPr>
          <p:nvPr>
            <p:ph type="title"/>
          </p:nvPr>
        </p:nvSpPr>
        <p:spPr>
          <a:xfrm>
            <a:off x="1712120" y="3914775"/>
            <a:ext cx="13535025" cy="2686050"/>
          </a:xfrm>
        </p:spPr>
        <p:txBody>
          <a:bodyPr anchor="b">
            <a:noAutofit/>
          </a:bodyPr>
          <a:lstStyle>
            <a:lvl1pPr algn="r">
              <a:defRPr sz="6600">
                <a:solidFill>
                  <a:schemeClr val="tx1"/>
                </a:solidFill>
                <a:latin typeface="+mj-lt"/>
                <a:cs typeface="Poppins" pitchFamily="2" charset="77"/>
              </a:defRPr>
            </a:lvl1pPr>
          </a:lstStyle>
          <a:p>
            <a:r>
              <a:rPr lang="en-US" dirty="0"/>
              <a:t>Click to edit Master title style</a:t>
            </a:r>
          </a:p>
        </p:txBody>
      </p:sp>
      <p:sp>
        <p:nvSpPr>
          <p:cNvPr id="7" name="Text Placeholder 16">
            <a:extLst>
              <a:ext uri="{FF2B5EF4-FFF2-40B4-BE49-F238E27FC236}">
                <a16:creationId xmlns:a16="http://schemas.microsoft.com/office/drawing/2014/main" id="{7D80E366-BDA7-4E3D-7111-708B330679AF}"/>
              </a:ext>
            </a:extLst>
          </p:cNvPr>
          <p:cNvSpPr>
            <a:spLocks noGrp="1"/>
          </p:cNvSpPr>
          <p:nvPr>
            <p:ph type="body" sz="quarter" idx="15"/>
          </p:nvPr>
        </p:nvSpPr>
        <p:spPr>
          <a:xfrm>
            <a:off x="1720040" y="6965682"/>
            <a:ext cx="13527105" cy="2321193"/>
          </a:xfrm>
        </p:spPr>
        <p:txBody>
          <a:bodyPr>
            <a:noAutofit/>
          </a:bodyPr>
          <a:lstStyle>
            <a:lvl1pPr marL="0" indent="0" algn="r">
              <a:lnSpc>
                <a:spcPct val="100000"/>
              </a:lnSpc>
              <a:spcBef>
                <a:spcPts val="0"/>
              </a:spcBef>
              <a:buFont typeface="Arial" panose="020B0604020202020204" pitchFamily="34" charset="0"/>
              <a:buNone/>
              <a:defRPr sz="2700" b="1">
                <a:solidFill>
                  <a:schemeClr val="tx1"/>
                </a:solidFill>
              </a:defRPr>
            </a:lvl1pPr>
            <a:lvl2pPr marL="685800" indent="0">
              <a:buNone/>
              <a:defRPr/>
            </a:lvl2pPr>
            <a:lvl3pPr marL="1371600" indent="0">
              <a:buNone/>
              <a:defRPr/>
            </a:lvl3pPr>
            <a:lvl4pPr marL="2057400" indent="0">
              <a:buNone/>
              <a:defRPr/>
            </a:lvl4pPr>
            <a:lvl5pPr marL="2743200" indent="0">
              <a:buNone/>
              <a:defRPr/>
            </a:lvl5pPr>
          </a:lstStyle>
          <a:p>
            <a:pPr lvl="0"/>
            <a:r>
              <a:rPr lang="en-US" dirty="0"/>
              <a:t>Click to edit Master text</a:t>
            </a:r>
          </a:p>
        </p:txBody>
      </p:sp>
      <p:sp>
        <p:nvSpPr>
          <p:cNvPr id="3" name="Footer Placeholder">
            <a:extLst>
              <a:ext uri="{FF2B5EF4-FFF2-40B4-BE49-F238E27FC236}">
                <a16:creationId xmlns:a16="http://schemas.microsoft.com/office/drawing/2014/main" id="{A2C74A7E-ED6A-0A97-6065-CD3887A5EDDF}"/>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882390941"/>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eam S07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B47AE364-288B-E529-C420-045023756738}"/>
              </a:ext>
            </a:extLst>
          </p:cNvPr>
          <p:cNvSpPr>
            <a:spLocks noGrp="1"/>
          </p:cNvSpPr>
          <p:nvPr>
            <p:ph type="body" sz="quarter" idx="47"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
        <p:nvSpPr>
          <p:cNvPr id="7" name="Picture Placeholder 7">
            <a:extLst>
              <a:ext uri="{FF2B5EF4-FFF2-40B4-BE49-F238E27FC236}">
                <a16:creationId xmlns:a16="http://schemas.microsoft.com/office/drawing/2014/main" id="{51141B57-847C-71C1-30CB-62A841B8B06D}"/>
              </a:ext>
            </a:extLst>
          </p:cNvPr>
          <p:cNvSpPr>
            <a:spLocks noGrp="1"/>
          </p:cNvSpPr>
          <p:nvPr>
            <p:ph type="pic" sz="quarter" idx="21"/>
          </p:nvPr>
        </p:nvSpPr>
        <p:spPr>
          <a:xfrm>
            <a:off x="1670045" y="2851122"/>
            <a:ext cx="5806722" cy="5806722"/>
          </a:xfrm>
          <a:prstGeom prst="ellipse">
            <a:avLst/>
          </a:prstGeom>
          <a:ln w="127000" cap="rnd">
            <a:solidFill>
              <a:schemeClr val="accent1"/>
            </a:solidFill>
            <a:miter lim="800000"/>
          </a:ln>
        </p:spPr>
        <p:txBody>
          <a:bodyPr/>
          <a:lstStyle>
            <a:lvl1pPr algn="ctr">
              <a:defRPr>
                <a:solidFill>
                  <a:schemeClr val="tx1"/>
                </a:solidFill>
              </a:defRPr>
            </a:lvl1pPr>
          </a:lstStyle>
          <a:p>
            <a:endParaRPr lang="en-US" dirty="0"/>
          </a:p>
        </p:txBody>
      </p:sp>
      <p:sp>
        <p:nvSpPr>
          <p:cNvPr id="12" name="Text Placeholder 16">
            <a:extLst>
              <a:ext uri="{FF2B5EF4-FFF2-40B4-BE49-F238E27FC236}">
                <a16:creationId xmlns:a16="http://schemas.microsoft.com/office/drawing/2014/main" id="{7663CED0-32E0-49CE-C67B-480C5D7E7E9D}"/>
              </a:ext>
            </a:extLst>
          </p:cNvPr>
          <p:cNvSpPr>
            <a:spLocks noGrp="1"/>
          </p:cNvSpPr>
          <p:nvPr>
            <p:ph type="body" sz="quarter" idx="15" hasCustomPrompt="1"/>
          </p:nvPr>
        </p:nvSpPr>
        <p:spPr>
          <a:xfrm>
            <a:off x="8358591" y="2851123"/>
            <a:ext cx="9053109" cy="1090088"/>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13" name="Text Placeholder 7">
            <a:extLst>
              <a:ext uri="{FF2B5EF4-FFF2-40B4-BE49-F238E27FC236}">
                <a16:creationId xmlns:a16="http://schemas.microsoft.com/office/drawing/2014/main" id="{97133576-F85F-FA2E-FFAD-60DF435AFA88}"/>
              </a:ext>
            </a:extLst>
          </p:cNvPr>
          <p:cNvSpPr>
            <a:spLocks noGrp="1"/>
          </p:cNvSpPr>
          <p:nvPr>
            <p:ph type="body" sz="quarter" idx="16" hasCustomPrompt="1"/>
          </p:nvPr>
        </p:nvSpPr>
        <p:spPr>
          <a:xfrm>
            <a:off x="8358591" y="4032222"/>
            <a:ext cx="9053109" cy="547689"/>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16" name="Text Placeholder 7">
            <a:extLst>
              <a:ext uri="{FF2B5EF4-FFF2-40B4-BE49-F238E27FC236}">
                <a16:creationId xmlns:a16="http://schemas.microsoft.com/office/drawing/2014/main" id="{4BC5C28C-7F3C-0778-9127-6B55D48D090E}"/>
              </a:ext>
            </a:extLst>
          </p:cNvPr>
          <p:cNvSpPr>
            <a:spLocks noGrp="1"/>
          </p:cNvSpPr>
          <p:nvPr>
            <p:ph type="body" sz="quarter" idx="48" hasCustomPrompt="1"/>
          </p:nvPr>
        </p:nvSpPr>
        <p:spPr>
          <a:xfrm>
            <a:off x="8358591" y="4670923"/>
            <a:ext cx="9053109" cy="3986921"/>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Description</a:t>
            </a:r>
          </a:p>
        </p:txBody>
      </p:sp>
    </p:spTree>
    <p:extLst>
      <p:ext uri="{BB962C8B-B14F-4D97-AF65-F5344CB8AC3E}">
        <p14:creationId xmlns:p14="http://schemas.microsoft.com/office/powerpoint/2010/main" val="2991988448"/>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am S07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B47AE364-288B-E529-C420-045023756738}"/>
              </a:ext>
            </a:extLst>
          </p:cNvPr>
          <p:cNvSpPr>
            <a:spLocks noGrp="1"/>
          </p:cNvSpPr>
          <p:nvPr>
            <p:ph type="body" sz="quarter" idx="47"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
        <p:nvSpPr>
          <p:cNvPr id="7" name="Picture Placeholder 7">
            <a:extLst>
              <a:ext uri="{FF2B5EF4-FFF2-40B4-BE49-F238E27FC236}">
                <a16:creationId xmlns:a16="http://schemas.microsoft.com/office/drawing/2014/main" id="{51141B57-847C-71C1-30CB-62A841B8B06D}"/>
              </a:ext>
            </a:extLst>
          </p:cNvPr>
          <p:cNvSpPr>
            <a:spLocks noGrp="1"/>
          </p:cNvSpPr>
          <p:nvPr>
            <p:ph type="pic" sz="quarter" idx="21"/>
          </p:nvPr>
        </p:nvSpPr>
        <p:spPr>
          <a:xfrm>
            <a:off x="1117454" y="2990040"/>
            <a:ext cx="4146192" cy="4146192"/>
          </a:xfrm>
          <a:prstGeom prst="ellipse">
            <a:avLst/>
          </a:prstGeom>
          <a:ln w="127000" cap="rnd">
            <a:solidFill>
              <a:schemeClr val="accent1"/>
            </a:solidFill>
            <a:miter lim="800000"/>
          </a:ln>
        </p:spPr>
        <p:txBody>
          <a:bodyPr/>
          <a:lstStyle>
            <a:lvl1pPr algn="ctr">
              <a:defRPr>
                <a:solidFill>
                  <a:schemeClr val="tx1"/>
                </a:solidFill>
              </a:defRPr>
            </a:lvl1pPr>
          </a:lstStyle>
          <a:p>
            <a:endParaRPr lang="en-US" dirty="0"/>
          </a:p>
        </p:txBody>
      </p:sp>
      <p:sp>
        <p:nvSpPr>
          <p:cNvPr id="12" name="Text Placeholder 16">
            <a:extLst>
              <a:ext uri="{FF2B5EF4-FFF2-40B4-BE49-F238E27FC236}">
                <a16:creationId xmlns:a16="http://schemas.microsoft.com/office/drawing/2014/main" id="{7663CED0-32E0-49CE-C67B-480C5D7E7E9D}"/>
              </a:ext>
            </a:extLst>
          </p:cNvPr>
          <p:cNvSpPr>
            <a:spLocks noGrp="1"/>
          </p:cNvSpPr>
          <p:nvPr>
            <p:ph type="body" sz="quarter" idx="15" hasCustomPrompt="1"/>
          </p:nvPr>
        </p:nvSpPr>
        <p:spPr>
          <a:xfrm>
            <a:off x="876302" y="7810509"/>
            <a:ext cx="4628496" cy="547689"/>
          </a:xfrm>
        </p:spPr>
        <p:txBody>
          <a:bodyPr vert="horz" lIns="91440" tIns="45720" rIns="91440" bIns="45720" rtlCol="0" anchor="b">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13" name="Text Placeholder 7">
            <a:extLst>
              <a:ext uri="{FF2B5EF4-FFF2-40B4-BE49-F238E27FC236}">
                <a16:creationId xmlns:a16="http://schemas.microsoft.com/office/drawing/2014/main" id="{97133576-F85F-FA2E-FFAD-60DF435AFA88}"/>
              </a:ext>
            </a:extLst>
          </p:cNvPr>
          <p:cNvSpPr>
            <a:spLocks noGrp="1"/>
          </p:cNvSpPr>
          <p:nvPr>
            <p:ph type="body" sz="quarter" idx="16" hasCustomPrompt="1"/>
          </p:nvPr>
        </p:nvSpPr>
        <p:spPr>
          <a:xfrm>
            <a:off x="876302" y="8368518"/>
            <a:ext cx="4628496" cy="547689"/>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3" name="Picture Placeholder 7">
            <a:extLst>
              <a:ext uri="{FF2B5EF4-FFF2-40B4-BE49-F238E27FC236}">
                <a16:creationId xmlns:a16="http://schemas.microsoft.com/office/drawing/2014/main" id="{ACCD327D-929B-A6CB-EC1C-E6F64760AA13}"/>
              </a:ext>
            </a:extLst>
          </p:cNvPr>
          <p:cNvSpPr>
            <a:spLocks noGrp="1"/>
          </p:cNvSpPr>
          <p:nvPr>
            <p:ph type="pic" sz="quarter" idx="48"/>
          </p:nvPr>
        </p:nvSpPr>
        <p:spPr>
          <a:xfrm>
            <a:off x="7070904" y="2990040"/>
            <a:ext cx="4146192" cy="4146192"/>
          </a:xfrm>
          <a:prstGeom prst="ellipse">
            <a:avLst/>
          </a:prstGeom>
          <a:ln w="127000" cap="rnd">
            <a:solidFill>
              <a:schemeClr val="accent1"/>
            </a:solidFill>
            <a:miter lim="800000"/>
          </a:ln>
        </p:spPr>
        <p:txBody>
          <a:bodyPr/>
          <a:lstStyle>
            <a:lvl1pPr algn="ctr">
              <a:defRPr>
                <a:solidFill>
                  <a:schemeClr val="tx1"/>
                </a:solidFill>
              </a:defRPr>
            </a:lvl1pPr>
          </a:lstStyle>
          <a:p>
            <a:endParaRPr lang="en-US" dirty="0"/>
          </a:p>
        </p:txBody>
      </p:sp>
      <p:sp>
        <p:nvSpPr>
          <p:cNvPr id="4" name="Text Placeholder 16">
            <a:extLst>
              <a:ext uri="{FF2B5EF4-FFF2-40B4-BE49-F238E27FC236}">
                <a16:creationId xmlns:a16="http://schemas.microsoft.com/office/drawing/2014/main" id="{BC6B896B-9BAC-ABE6-BEB1-352009CA61F1}"/>
              </a:ext>
            </a:extLst>
          </p:cNvPr>
          <p:cNvSpPr>
            <a:spLocks noGrp="1"/>
          </p:cNvSpPr>
          <p:nvPr>
            <p:ph type="body" sz="quarter" idx="49" hasCustomPrompt="1"/>
          </p:nvPr>
        </p:nvSpPr>
        <p:spPr>
          <a:xfrm>
            <a:off x="6829752" y="7810509"/>
            <a:ext cx="4628496" cy="547689"/>
          </a:xfrm>
        </p:spPr>
        <p:txBody>
          <a:bodyPr vert="horz" lIns="91440" tIns="45720" rIns="91440" bIns="45720" rtlCol="0" anchor="b">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6" name="Text Placeholder 7">
            <a:extLst>
              <a:ext uri="{FF2B5EF4-FFF2-40B4-BE49-F238E27FC236}">
                <a16:creationId xmlns:a16="http://schemas.microsoft.com/office/drawing/2014/main" id="{86AACF84-1831-0A89-4348-6C65E1C8FCB0}"/>
              </a:ext>
            </a:extLst>
          </p:cNvPr>
          <p:cNvSpPr>
            <a:spLocks noGrp="1"/>
          </p:cNvSpPr>
          <p:nvPr>
            <p:ph type="body" sz="quarter" idx="50" hasCustomPrompt="1"/>
          </p:nvPr>
        </p:nvSpPr>
        <p:spPr>
          <a:xfrm>
            <a:off x="6829752" y="8368518"/>
            <a:ext cx="4628496" cy="547689"/>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9" name="Picture Placeholder 7">
            <a:extLst>
              <a:ext uri="{FF2B5EF4-FFF2-40B4-BE49-F238E27FC236}">
                <a16:creationId xmlns:a16="http://schemas.microsoft.com/office/drawing/2014/main" id="{CFCA0FD3-70B4-E171-9BC2-34498F9F58D1}"/>
              </a:ext>
            </a:extLst>
          </p:cNvPr>
          <p:cNvSpPr>
            <a:spLocks noGrp="1"/>
          </p:cNvSpPr>
          <p:nvPr>
            <p:ph type="pic" sz="quarter" idx="51"/>
          </p:nvPr>
        </p:nvSpPr>
        <p:spPr>
          <a:xfrm>
            <a:off x="13024356" y="2990040"/>
            <a:ext cx="4146192" cy="4146192"/>
          </a:xfrm>
          <a:prstGeom prst="ellipse">
            <a:avLst/>
          </a:prstGeom>
          <a:ln w="127000" cap="rnd">
            <a:solidFill>
              <a:schemeClr val="accent1"/>
            </a:solidFill>
            <a:miter lim="800000"/>
          </a:ln>
        </p:spPr>
        <p:txBody>
          <a:bodyPr/>
          <a:lstStyle>
            <a:lvl1pPr algn="ctr">
              <a:defRPr>
                <a:solidFill>
                  <a:schemeClr val="tx1"/>
                </a:solidFill>
              </a:defRPr>
            </a:lvl1pPr>
          </a:lstStyle>
          <a:p>
            <a:endParaRPr lang="en-US" dirty="0"/>
          </a:p>
        </p:txBody>
      </p:sp>
      <p:sp>
        <p:nvSpPr>
          <p:cNvPr id="10" name="Text Placeholder 16">
            <a:extLst>
              <a:ext uri="{FF2B5EF4-FFF2-40B4-BE49-F238E27FC236}">
                <a16:creationId xmlns:a16="http://schemas.microsoft.com/office/drawing/2014/main" id="{A6B80EF8-6688-F9F1-C6CF-BBB4A866B661}"/>
              </a:ext>
            </a:extLst>
          </p:cNvPr>
          <p:cNvSpPr>
            <a:spLocks noGrp="1"/>
          </p:cNvSpPr>
          <p:nvPr>
            <p:ph type="body" sz="quarter" idx="52" hasCustomPrompt="1"/>
          </p:nvPr>
        </p:nvSpPr>
        <p:spPr>
          <a:xfrm>
            <a:off x="12783204" y="7810509"/>
            <a:ext cx="4628496" cy="547689"/>
          </a:xfrm>
        </p:spPr>
        <p:txBody>
          <a:bodyPr vert="horz" lIns="91440" tIns="45720" rIns="91440" bIns="45720" rtlCol="0" anchor="b">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11" name="Text Placeholder 7">
            <a:extLst>
              <a:ext uri="{FF2B5EF4-FFF2-40B4-BE49-F238E27FC236}">
                <a16:creationId xmlns:a16="http://schemas.microsoft.com/office/drawing/2014/main" id="{D5153183-94E9-0A72-28DD-609DD6EB8434}"/>
              </a:ext>
            </a:extLst>
          </p:cNvPr>
          <p:cNvSpPr>
            <a:spLocks noGrp="1"/>
          </p:cNvSpPr>
          <p:nvPr>
            <p:ph type="body" sz="quarter" idx="53" hasCustomPrompt="1"/>
          </p:nvPr>
        </p:nvSpPr>
        <p:spPr>
          <a:xfrm>
            <a:off x="12783204" y="8368518"/>
            <a:ext cx="4628496" cy="547689"/>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Tree>
    <p:extLst>
      <p:ext uri="{BB962C8B-B14F-4D97-AF65-F5344CB8AC3E}">
        <p14:creationId xmlns:p14="http://schemas.microsoft.com/office/powerpoint/2010/main" val="1979132552"/>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eam S07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B47AE364-288B-E529-C420-045023756738}"/>
              </a:ext>
            </a:extLst>
          </p:cNvPr>
          <p:cNvSpPr>
            <a:spLocks noGrp="1"/>
          </p:cNvSpPr>
          <p:nvPr>
            <p:ph type="body" sz="quarter" idx="47"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
        <p:nvSpPr>
          <p:cNvPr id="7" name="Picture Placeholder 7">
            <a:extLst>
              <a:ext uri="{FF2B5EF4-FFF2-40B4-BE49-F238E27FC236}">
                <a16:creationId xmlns:a16="http://schemas.microsoft.com/office/drawing/2014/main" id="{51141B57-847C-71C1-30CB-62A841B8B06D}"/>
              </a:ext>
            </a:extLst>
          </p:cNvPr>
          <p:cNvSpPr>
            <a:spLocks noGrp="1"/>
          </p:cNvSpPr>
          <p:nvPr>
            <p:ph type="pic" sz="quarter" idx="21"/>
          </p:nvPr>
        </p:nvSpPr>
        <p:spPr>
          <a:xfrm>
            <a:off x="1012501" y="3310025"/>
            <a:ext cx="3506222" cy="3506222"/>
          </a:xfrm>
          <a:prstGeom prst="ellipse">
            <a:avLst/>
          </a:prstGeom>
          <a:ln w="127000" cap="rnd">
            <a:solidFill>
              <a:schemeClr val="accent1"/>
            </a:solidFill>
            <a:miter lim="800000"/>
          </a:ln>
        </p:spPr>
        <p:txBody>
          <a:bodyPr/>
          <a:lstStyle>
            <a:lvl1pPr algn="ctr">
              <a:defRPr>
                <a:solidFill>
                  <a:schemeClr val="tx1"/>
                </a:solidFill>
              </a:defRPr>
            </a:lvl1pPr>
          </a:lstStyle>
          <a:p>
            <a:endParaRPr lang="en-US" dirty="0"/>
          </a:p>
        </p:txBody>
      </p:sp>
      <p:sp>
        <p:nvSpPr>
          <p:cNvPr id="12" name="Text Placeholder 16">
            <a:extLst>
              <a:ext uri="{FF2B5EF4-FFF2-40B4-BE49-F238E27FC236}">
                <a16:creationId xmlns:a16="http://schemas.microsoft.com/office/drawing/2014/main" id="{7663CED0-32E0-49CE-C67B-480C5D7E7E9D}"/>
              </a:ext>
            </a:extLst>
          </p:cNvPr>
          <p:cNvSpPr>
            <a:spLocks noGrp="1"/>
          </p:cNvSpPr>
          <p:nvPr>
            <p:ph type="body" sz="quarter" idx="15" hasCustomPrompt="1"/>
          </p:nvPr>
        </p:nvSpPr>
        <p:spPr>
          <a:xfrm>
            <a:off x="881064" y="7490525"/>
            <a:ext cx="3769095" cy="547689"/>
          </a:xfrm>
        </p:spPr>
        <p:txBody>
          <a:bodyPr vert="horz" lIns="91440" tIns="45720" rIns="91440" bIns="45720" rtlCol="0" anchor="b">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13" name="Text Placeholder 7">
            <a:extLst>
              <a:ext uri="{FF2B5EF4-FFF2-40B4-BE49-F238E27FC236}">
                <a16:creationId xmlns:a16="http://schemas.microsoft.com/office/drawing/2014/main" id="{97133576-F85F-FA2E-FFAD-60DF435AFA88}"/>
              </a:ext>
            </a:extLst>
          </p:cNvPr>
          <p:cNvSpPr>
            <a:spLocks noGrp="1"/>
          </p:cNvSpPr>
          <p:nvPr>
            <p:ph type="body" sz="quarter" idx="16" hasCustomPrompt="1"/>
          </p:nvPr>
        </p:nvSpPr>
        <p:spPr>
          <a:xfrm>
            <a:off x="881064" y="8048534"/>
            <a:ext cx="3769095" cy="547689"/>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17" name="Picture Placeholder 7">
            <a:extLst>
              <a:ext uri="{FF2B5EF4-FFF2-40B4-BE49-F238E27FC236}">
                <a16:creationId xmlns:a16="http://schemas.microsoft.com/office/drawing/2014/main" id="{B7EA4AC8-1D05-3D1F-01E5-6C65A8242366}"/>
              </a:ext>
            </a:extLst>
          </p:cNvPr>
          <p:cNvSpPr>
            <a:spLocks noGrp="1"/>
          </p:cNvSpPr>
          <p:nvPr>
            <p:ph type="pic" sz="quarter" idx="48"/>
          </p:nvPr>
        </p:nvSpPr>
        <p:spPr>
          <a:xfrm>
            <a:off x="5264776" y="3310025"/>
            <a:ext cx="3506222" cy="3506222"/>
          </a:xfrm>
          <a:prstGeom prst="ellipse">
            <a:avLst/>
          </a:prstGeom>
          <a:ln w="127000" cap="rnd">
            <a:solidFill>
              <a:schemeClr val="accent1"/>
            </a:solidFill>
            <a:miter lim="800000"/>
          </a:ln>
        </p:spPr>
        <p:txBody>
          <a:bodyPr/>
          <a:lstStyle>
            <a:lvl1pPr algn="ctr">
              <a:defRPr>
                <a:solidFill>
                  <a:schemeClr val="tx1"/>
                </a:solidFill>
              </a:defRPr>
            </a:lvl1pPr>
          </a:lstStyle>
          <a:p>
            <a:endParaRPr lang="en-US" dirty="0"/>
          </a:p>
        </p:txBody>
      </p:sp>
      <p:sp>
        <p:nvSpPr>
          <p:cNvPr id="18" name="Text Placeholder 16">
            <a:extLst>
              <a:ext uri="{FF2B5EF4-FFF2-40B4-BE49-F238E27FC236}">
                <a16:creationId xmlns:a16="http://schemas.microsoft.com/office/drawing/2014/main" id="{C6A974CB-C98F-35EC-D83A-48380A104107}"/>
              </a:ext>
            </a:extLst>
          </p:cNvPr>
          <p:cNvSpPr>
            <a:spLocks noGrp="1"/>
          </p:cNvSpPr>
          <p:nvPr>
            <p:ph type="body" sz="quarter" idx="49" hasCustomPrompt="1"/>
          </p:nvPr>
        </p:nvSpPr>
        <p:spPr>
          <a:xfrm>
            <a:off x="5133338" y="7490525"/>
            <a:ext cx="3769095" cy="547689"/>
          </a:xfrm>
        </p:spPr>
        <p:txBody>
          <a:bodyPr vert="horz" lIns="91440" tIns="45720" rIns="91440" bIns="45720" rtlCol="0" anchor="b">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19" name="Text Placeholder 7">
            <a:extLst>
              <a:ext uri="{FF2B5EF4-FFF2-40B4-BE49-F238E27FC236}">
                <a16:creationId xmlns:a16="http://schemas.microsoft.com/office/drawing/2014/main" id="{82A95964-A47F-2F62-9759-FCCC962CFB4A}"/>
              </a:ext>
            </a:extLst>
          </p:cNvPr>
          <p:cNvSpPr>
            <a:spLocks noGrp="1"/>
          </p:cNvSpPr>
          <p:nvPr>
            <p:ph type="body" sz="quarter" idx="50" hasCustomPrompt="1"/>
          </p:nvPr>
        </p:nvSpPr>
        <p:spPr>
          <a:xfrm>
            <a:off x="5133338" y="8048534"/>
            <a:ext cx="3769095" cy="547689"/>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20" name="Picture Placeholder 7">
            <a:extLst>
              <a:ext uri="{FF2B5EF4-FFF2-40B4-BE49-F238E27FC236}">
                <a16:creationId xmlns:a16="http://schemas.microsoft.com/office/drawing/2014/main" id="{0E81A434-95DF-2473-CC4C-EBC71AA9E03C}"/>
              </a:ext>
            </a:extLst>
          </p:cNvPr>
          <p:cNvSpPr>
            <a:spLocks noGrp="1"/>
          </p:cNvSpPr>
          <p:nvPr>
            <p:ph type="pic" sz="quarter" idx="51"/>
          </p:nvPr>
        </p:nvSpPr>
        <p:spPr>
          <a:xfrm>
            <a:off x="9517051" y="3310025"/>
            <a:ext cx="3506222" cy="3506222"/>
          </a:xfrm>
          <a:prstGeom prst="ellipse">
            <a:avLst/>
          </a:prstGeom>
          <a:ln w="127000" cap="rnd">
            <a:solidFill>
              <a:schemeClr val="accent1"/>
            </a:solidFill>
            <a:miter lim="800000"/>
          </a:ln>
        </p:spPr>
        <p:txBody>
          <a:bodyPr/>
          <a:lstStyle>
            <a:lvl1pPr algn="ctr">
              <a:defRPr>
                <a:solidFill>
                  <a:schemeClr val="tx1"/>
                </a:solidFill>
              </a:defRPr>
            </a:lvl1pPr>
          </a:lstStyle>
          <a:p>
            <a:endParaRPr lang="en-US" dirty="0"/>
          </a:p>
        </p:txBody>
      </p:sp>
      <p:sp>
        <p:nvSpPr>
          <p:cNvPr id="21" name="Text Placeholder 16">
            <a:extLst>
              <a:ext uri="{FF2B5EF4-FFF2-40B4-BE49-F238E27FC236}">
                <a16:creationId xmlns:a16="http://schemas.microsoft.com/office/drawing/2014/main" id="{A945E637-9AF1-8848-D4D3-2A318F907C30}"/>
              </a:ext>
            </a:extLst>
          </p:cNvPr>
          <p:cNvSpPr>
            <a:spLocks noGrp="1"/>
          </p:cNvSpPr>
          <p:nvPr>
            <p:ph type="body" sz="quarter" idx="52" hasCustomPrompt="1"/>
          </p:nvPr>
        </p:nvSpPr>
        <p:spPr>
          <a:xfrm>
            <a:off x="9385611" y="7490525"/>
            <a:ext cx="3769095" cy="547689"/>
          </a:xfrm>
        </p:spPr>
        <p:txBody>
          <a:bodyPr vert="horz" lIns="91440" tIns="45720" rIns="91440" bIns="45720" rtlCol="0" anchor="b">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22" name="Text Placeholder 7">
            <a:extLst>
              <a:ext uri="{FF2B5EF4-FFF2-40B4-BE49-F238E27FC236}">
                <a16:creationId xmlns:a16="http://schemas.microsoft.com/office/drawing/2014/main" id="{6EF43103-51F4-E499-2B0D-749BE8DB0750}"/>
              </a:ext>
            </a:extLst>
          </p:cNvPr>
          <p:cNvSpPr>
            <a:spLocks noGrp="1"/>
          </p:cNvSpPr>
          <p:nvPr>
            <p:ph type="body" sz="quarter" idx="53" hasCustomPrompt="1"/>
          </p:nvPr>
        </p:nvSpPr>
        <p:spPr>
          <a:xfrm>
            <a:off x="9385611" y="8048534"/>
            <a:ext cx="3769095" cy="547689"/>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23" name="Picture Placeholder 7">
            <a:extLst>
              <a:ext uri="{FF2B5EF4-FFF2-40B4-BE49-F238E27FC236}">
                <a16:creationId xmlns:a16="http://schemas.microsoft.com/office/drawing/2014/main" id="{D63845C7-8B40-CC88-EB33-12E2DBC52D6D}"/>
              </a:ext>
            </a:extLst>
          </p:cNvPr>
          <p:cNvSpPr>
            <a:spLocks noGrp="1"/>
          </p:cNvSpPr>
          <p:nvPr>
            <p:ph type="pic" sz="quarter" idx="54"/>
          </p:nvPr>
        </p:nvSpPr>
        <p:spPr>
          <a:xfrm>
            <a:off x="13769324" y="3310025"/>
            <a:ext cx="3506222" cy="3506222"/>
          </a:xfrm>
          <a:prstGeom prst="ellipse">
            <a:avLst/>
          </a:prstGeom>
          <a:ln w="127000" cap="rnd">
            <a:solidFill>
              <a:schemeClr val="accent1"/>
            </a:solidFill>
            <a:miter lim="800000"/>
          </a:ln>
        </p:spPr>
        <p:txBody>
          <a:bodyPr/>
          <a:lstStyle>
            <a:lvl1pPr algn="ctr">
              <a:defRPr>
                <a:solidFill>
                  <a:schemeClr val="tx1"/>
                </a:solidFill>
              </a:defRPr>
            </a:lvl1pPr>
          </a:lstStyle>
          <a:p>
            <a:endParaRPr lang="en-US" dirty="0"/>
          </a:p>
        </p:txBody>
      </p:sp>
      <p:sp>
        <p:nvSpPr>
          <p:cNvPr id="24" name="Text Placeholder 16">
            <a:extLst>
              <a:ext uri="{FF2B5EF4-FFF2-40B4-BE49-F238E27FC236}">
                <a16:creationId xmlns:a16="http://schemas.microsoft.com/office/drawing/2014/main" id="{8651D18D-C486-EECB-5929-EA95390FD142}"/>
              </a:ext>
            </a:extLst>
          </p:cNvPr>
          <p:cNvSpPr>
            <a:spLocks noGrp="1"/>
          </p:cNvSpPr>
          <p:nvPr>
            <p:ph type="body" sz="quarter" idx="55" hasCustomPrompt="1"/>
          </p:nvPr>
        </p:nvSpPr>
        <p:spPr>
          <a:xfrm>
            <a:off x="13637886" y="7490525"/>
            <a:ext cx="3769095" cy="547689"/>
          </a:xfrm>
        </p:spPr>
        <p:txBody>
          <a:bodyPr vert="horz" lIns="91440" tIns="45720" rIns="91440" bIns="45720" rtlCol="0" anchor="b">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25" name="Text Placeholder 7">
            <a:extLst>
              <a:ext uri="{FF2B5EF4-FFF2-40B4-BE49-F238E27FC236}">
                <a16:creationId xmlns:a16="http://schemas.microsoft.com/office/drawing/2014/main" id="{8253D8DF-B4A4-8812-F573-5372C5096863}"/>
              </a:ext>
            </a:extLst>
          </p:cNvPr>
          <p:cNvSpPr>
            <a:spLocks noGrp="1"/>
          </p:cNvSpPr>
          <p:nvPr>
            <p:ph type="body" sz="quarter" idx="56" hasCustomPrompt="1"/>
          </p:nvPr>
        </p:nvSpPr>
        <p:spPr>
          <a:xfrm>
            <a:off x="13637886" y="8048534"/>
            <a:ext cx="3769095" cy="547689"/>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Tree>
    <p:extLst>
      <p:ext uri="{BB962C8B-B14F-4D97-AF65-F5344CB8AC3E}">
        <p14:creationId xmlns:p14="http://schemas.microsoft.com/office/powerpoint/2010/main" val="402214233"/>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eam S07V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B47AE364-288B-E529-C420-045023756738}"/>
              </a:ext>
            </a:extLst>
          </p:cNvPr>
          <p:cNvSpPr>
            <a:spLocks noGrp="1"/>
          </p:cNvSpPr>
          <p:nvPr>
            <p:ph type="body" sz="quarter" idx="47"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
        <p:nvSpPr>
          <p:cNvPr id="7" name="Picture Placeholder 7">
            <a:extLst>
              <a:ext uri="{FF2B5EF4-FFF2-40B4-BE49-F238E27FC236}">
                <a16:creationId xmlns:a16="http://schemas.microsoft.com/office/drawing/2014/main" id="{51141B57-847C-71C1-30CB-62A841B8B06D}"/>
              </a:ext>
            </a:extLst>
          </p:cNvPr>
          <p:cNvSpPr>
            <a:spLocks noGrp="1"/>
          </p:cNvSpPr>
          <p:nvPr>
            <p:ph type="pic" sz="quarter" idx="21"/>
          </p:nvPr>
        </p:nvSpPr>
        <p:spPr>
          <a:xfrm>
            <a:off x="1012501" y="2657057"/>
            <a:ext cx="5107313" cy="5107313"/>
          </a:xfrm>
          <a:prstGeom prst="ellipse">
            <a:avLst/>
          </a:prstGeom>
          <a:ln w="127000" cap="rnd">
            <a:solidFill>
              <a:schemeClr val="accent1"/>
            </a:solidFill>
            <a:miter lim="800000"/>
          </a:ln>
        </p:spPr>
        <p:txBody>
          <a:bodyPr/>
          <a:lstStyle>
            <a:lvl1pPr algn="ctr">
              <a:defRPr>
                <a:solidFill>
                  <a:schemeClr val="tx1"/>
                </a:solidFill>
              </a:defRPr>
            </a:lvl1pPr>
          </a:lstStyle>
          <a:p>
            <a:endParaRPr lang="en-US" dirty="0"/>
          </a:p>
        </p:txBody>
      </p:sp>
      <p:sp>
        <p:nvSpPr>
          <p:cNvPr id="12" name="Text Placeholder 16">
            <a:extLst>
              <a:ext uri="{FF2B5EF4-FFF2-40B4-BE49-F238E27FC236}">
                <a16:creationId xmlns:a16="http://schemas.microsoft.com/office/drawing/2014/main" id="{7663CED0-32E0-49CE-C67B-480C5D7E7E9D}"/>
              </a:ext>
            </a:extLst>
          </p:cNvPr>
          <p:cNvSpPr>
            <a:spLocks noGrp="1"/>
          </p:cNvSpPr>
          <p:nvPr>
            <p:ph type="body" sz="quarter" idx="15" hasCustomPrompt="1"/>
          </p:nvPr>
        </p:nvSpPr>
        <p:spPr>
          <a:xfrm>
            <a:off x="1012500" y="8103180"/>
            <a:ext cx="5107311" cy="547689"/>
          </a:xfrm>
        </p:spPr>
        <p:txBody>
          <a:bodyPr vert="horz" lIns="91440" tIns="45720" rIns="91440" bIns="45720" rtlCol="0" anchor="b">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13" name="Text Placeholder 7">
            <a:extLst>
              <a:ext uri="{FF2B5EF4-FFF2-40B4-BE49-F238E27FC236}">
                <a16:creationId xmlns:a16="http://schemas.microsoft.com/office/drawing/2014/main" id="{97133576-F85F-FA2E-FFAD-60DF435AFA88}"/>
              </a:ext>
            </a:extLst>
          </p:cNvPr>
          <p:cNvSpPr>
            <a:spLocks noGrp="1"/>
          </p:cNvSpPr>
          <p:nvPr>
            <p:ph type="body" sz="quarter" idx="16" hasCustomPrompt="1"/>
          </p:nvPr>
        </p:nvSpPr>
        <p:spPr>
          <a:xfrm>
            <a:off x="1012500" y="8661189"/>
            <a:ext cx="5107311" cy="547689"/>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17" name="Picture Placeholder 7">
            <a:extLst>
              <a:ext uri="{FF2B5EF4-FFF2-40B4-BE49-F238E27FC236}">
                <a16:creationId xmlns:a16="http://schemas.microsoft.com/office/drawing/2014/main" id="{B7EA4AC8-1D05-3D1F-01E5-6C65A8242366}"/>
              </a:ext>
            </a:extLst>
          </p:cNvPr>
          <p:cNvSpPr>
            <a:spLocks noGrp="1"/>
          </p:cNvSpPr>
          <p:nvPr>
            <p:ph type="pic" sz="quarter" idx="48"/>
          </p:nvPr>
        </p:nvSpPr>
        <p:spPr>
          <a:xfrm>
            <a:off x="7673706" y="2778429"/>
            <a:ext cx="1681854" cy="1681854"/>
          </a:xfrm>
          <a:prstGeom prst="ellipse">
            <a:avLst/>
          </a:prstGeom>
          <a:ln w="127000" cap="rnd">
            <a:solidFill>
              <a:schemeClr val="accent1"/>
            </a:solidFill>
            <a:miter lim="800000"/>
          </a:ln>
        </p:spPr>
        <p:txBody>
          <a:bodyPr>
            <a:normAutofit/>
          </a:bodyPr>
          <a:lstStyle>
            <a:lvl1pPr algn="ctr">
              <a:defRPr sz="1800">
                <a:solidFill>
                  <a:schemeClr val="tx1"/>
                </a:solidFill>
              </a:defRPr>
            </a:lvl1pPr>
          </a:lstStyle>
          <a:p>
            <a:endParaRPr lang="en-US" dirty="0"/>
          </a:p>
        </p:txBody>
      </p:sp>
      <p:sp>
        <p:nvSpPr>
          <p:cNvPr id="18" name="Text Placeholder 16">
            <a:extLst>
              <a:ext uri="{FF2B5EF4-FFF2-40B4-BE49-F238E27FC236}">
                <a16:creationId xmlns:a16="http://schemas.microsoft.com/office/drawing/2014/main" id="{C6A974CB-C98F-35EC-D83A-48380A104107}"/>
              </a:ext>
            </a:extLst>
          </p:cNvPr>
          <p:cNvSpPr>
            <a:spLocks noGrp="1"/>
          </p:cNvSpPr>
          <p:nvPr>
            <p:ph type="body" sz="quarter" idx="49" hasCustomPrompt="1"/>
          </p:nvPr>
        </p:nvSpPr>
        <p:spPr>
          <a:xfrm>
            <a:off x="6889070" y="4826374"/>
            <a:ext cx="3251124" cy="456614"/>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19" name="Text Placeholder 7">
            <a:extLst>
              <a:ext uri="{FF2B5EF4-FFF2-40B4-BE49-F238E27FC236}">
                <a16:creationId xmlns:a16="http://schemas.microsoft.com/office/drawing/2014/main" id="{82A95964-A47F-2F62-9759-FCCC962CFB4A}"/>
              </a:ext>
            </a:extLst>
          </p:cNvPr>
          <p:cNvSpPr>
            <a:spLocks noGrp="1"/>
          </p:cNvSpPr>
          <p:nvPr>
            <p:ph type="body" sz="quarter" idx="50" hasCustomPrompt="1"/>
          </p:nvPr>
        </p:nvSpPr>
        <p:spPr>
          <a:xfrm>
            <a:off x="6889070" y="5293309"/>
            <a:ext cx="3251124" cy="456614"/>
          </a:xfrm>
        </p:spPr>
        <p:txBody>
          <a:bodyPr anchor="ctr">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14" name="Picture Placeholder 7">
            <a:extLst>
              <a:ext uri="{FF2B5EF4-FFF2-40B4-BE49-F238E27FC236}">
                <a16:creationId xmlns:a16="http://schemas.microsoft.com/office/drawing/2014/main" id="{5230CCEA-1C66-3E0C-4CE3-036DF69CEBC7}"/>
              </a:ext>
            </a:extLst>
          </p:cNvPr>
          <p:cNvSpPr>
            <a:spLocks noGrp="1"/>
          </p:cNvSpPr>
          <p:nvPr>
            <p:ph type="pic" sz="quarter" idx="51"/>
          </p:nvPr>
        </p:nvSpPr>
        <p:spPr>
          <a:xfrm>
            <a:off x="7673706" y="6237386"/>
            <a:ext cx="1681854" cy="1681854"/>
          </a:xfrm>
          <a:prstGeom prst="ellipse">
            <a:avLst/>
          </a:prstGeom>
          <a:ln w="127000" cap="rnd">
            <a:solidFill>
              <a:schemeClr val="accent1"/>
            </a:solidFill>
            <a:miter lim="800000"/>
          </a:ln>
        </p:spPr>
        <p:txBody>
          <a:bodyPr>
            <a:normAutofit/>
          </a:bodyPr>
          <a:lstStyle>
            <a:lvl1pPr algn="ctr">
              <a:defRPr sz="1800">
                <a:solidFill>
                  <a:schemeClr val="tx1"/>
                </a:solidFill>
              </a:defRPr>
            </a:lvl1pPr>
          </a:lstStyle>
          <a:p>
            <a:endParaRPr lang="en-US" dirty="0"/>
          </a:p>
        </p:txBody>
      </p:sp>
      <p:sp>
        <p:nvSpPr>
          <p:cNvPr id="15" name="Text Placeholder 16">
            <a:extLst>
              <a:ext uri="{FF2B5EF4-FFF2-40B4-BE49-F238E27FC236}">
                <a16:creationId xmlns:a16="http://schemas.microsoft.com/office/drawing/2014/main" id="{FAA008D5-1A1A-7E31-44CC-C6B650E52E96}"/>
              </a:ext>
            </a:extLst>
          </p:cNvPr>
          <p:cNvSpPr>
            <a:spLocks noGrp="1"/>
          </p:cNvSpPr>
          <p:nvPr>
            <p:ph type="body" sz="quarter" idx="52" hasCustomPrompt="1"/>
          </p:nvPr>
        </p:nvSpPr>
        <p:spPr>
          <a:xfrm>
            <a:off x="6889070" y="8285330"/>
            <a:ext cx="3251124" cy="456614"/>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16" name="Text Placeholder 7">
            <a:extLst>
              <a:ext uri="{FF2B5EF4-FFF2-40B4-BE49-F238E27FC236}">
                <a16:creationId xmlns:a16="http://schemas.microsoft.com/office/drawing/2014/main" id="{7435AE29-1B91-3C14-5CBD-0B3A6836D918}"/>
              </a:ext>
            </a:extLst>
          </p:cNvPr>
          <p:cNvSpPr>
            <a:spLocks noGrp="1"/>
          </p:cNvSpPr>
          <p:nvPr>
            <p:ph type="body" sz="quarter" idx="53" hasCustomPrompt="1"/>
          </p:nvPr>
        </p:nvSpPr>
        <p:spPr>
          <a:xfrm>
            <a:off x="6889070" y="8752265"/>
            <a:ext cx="3251124" cy="456614"/>
          </a:xfrm>
        </p:spPr>
        <p:txBody>
          <a:bodyPr anchor="ctr">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26" name="Picture Placeholder 7">
            <a:extLst>
              <a:ext uri="{FF2B5EF4-FFF2-40B4-BE49-F238E27FC236}">
                <a16:creationId xmlns:a16="http://schemas.microsoft.com/office/drawing/2014/main" id="{42E20612-D19D-FC21-98C7-C21EA4C2E471}"/>
              </a:ext>
            </a:extLst>
          </p:cNvPr>
          <p:cNvSpPr>
            <a:spLocks noGrp="1"/>
          </p:cNvSpPr>
          <p:nvPr>
            <p:ph type="pic" sz="quarter" idx="54"/>
          </p:nvPr>
        </p:nvSpPr>
        <p:spPr>
          <a:xfrm>
            <a:off x="11309459" y="2778429"/>
            <a:ext cx="1681854" cy="1681854"/>
          </a:xfrm>
          <a:prstGeom prst="ellipse">
            <a:avLst/>
          </a:prstGeom>
          <a:ln w="127000" cap="rnd">
            <a:solidFill>
              <a:schemeClr val="accent1"/>
            </a:solidFill>
            <a:miter lim="800000"/>
          </a:ln>
        </p:spPr>
        <p:txBody>
          <a:bodyPr>
            <a:normAutofit/>
          </a:bodyPr>
          <a:lstStyle>
            <a:lvl1pPr algn="ctr">
              <a:defRPr sz="1800">
                <a:solidFill>
                  <a:schemeClr val="tx1"/>
                </a:solidFill>
              </a:defRPr>
            </a:lvl1pPr>
          </a:lstStyle>
          <a:p>
            <a:endParaRPr lang="en-US" dirty="0"/>
          </a:p>
        </p:txBody>
      </p:sp>
      <p:sp>
        <p:nvSpPr>
          <p:cNvPr id="27" name="Text Placeholder 16">
            <a:extLst>
              <a:ext uri="{FF2B5EF4-FFF2-40B4-BE49-F238E27FC236}">
                <a16:creationId xmlns:a16="http://schemas.microsoft.com/office/drawing/2014/main" id="{D3AD4AD2-C80D-22DE-901A-FF4AAE1829AB}"/>
              </a:ext>
            </a:extLst>
          </p:cNvPr>
          <p:cNvSpPr>
            <a:spLocks noGrp="1"/>
          </p:cNvSpPr>
          <p:nvPr>
            <p:ph type="body" sz="quarter" idx="55" hasCustomPrompt="1"/>
          </p:nvPr>
        </p:nvSpPr>
        <p:spPr>
          <a:xfrm>
            <a:off x="10524822" y="4826374"/>
            <a:ext cx="3251124" cy="456614"/>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28" name="Text Placeholder 7">
            <a:extLst>
              <a:ext uri="{FF2B5EF4-FFF2-40B4-BE49-F238E27FC236}">
                <a16:creationId xmlns:a16="http://schemas.microsoft.com/office/drawing/2014/main" id="{408DD7ED-F39D-C37B-0C46-156A87C1DDA7}"/>
              </a:ext>
            </a:extLst>
          </p:cNvPr>
          <p:cNvSpPr>
            <a:spLocks noGrp="1"/>
          </p:cNvSpPr>
          <p:nvPr>
            <p:ph type="body" sz="quarter" idx="56" hasCustomPrompt="1"/>
          </p:nvPr>
        </p:nvSpPr>
        <p:spPr>
          <a:xfrm>
            <a:off x="10524822" y="5293309"/>
            <a:ext cx="3251124" cy="456614"/>
          </a:xfrm>
        </p:spPr>
        <p:txBody>
          <a:bodyPr anchor="ctr">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29" name="Picture Placeholder 7">
            <a:extLst>
              <a:ext uri="{FF2B5EF4-FFF2-40B4-BE49-F238E27FC236}">
                <a16:creationId xmlns:a16="http://schemas.microsoft.com/office/drawing/2014/main" id="{076A992E-BF0E-D77A-D947-E92E21446696}"/>
              </a:ext>
            </a:extLst>
          </p:cNvPr>
          <p:cNvSpPr>
            <a:spLocks noGrp="1"/>
          </p:cNvSpPr>
          <p:nvPr>
            <p:ph type="pic" sz="quarter" idx="57"/>
          </p:nvPr>
        </p:nvSpPr>
        <p:spPr>
          <a:xfrm>
            <a:off x="11309459" y="6237386"/>
            <a:ext cx="1681854" cy="1681854"/>
          </a:xfrm>
          <a:prstGeom prst="ellipse">
            <a:avLst/>
          </a:prstGeom>
          <a:ln w="127000" cap="rnd">
            <a:solidFill>
              <a:schemeClr val="accent1"/>
            </a:solidFill>
            <a:miter lim="800000"/>
          </a:ln>
        </p:spPr>
        <p:txBody>
          <a:bodyPr>
            <a:normAutofit/>
          </a:bodyPr>
          <a:lstStyle>
            <a:lvl1pPr algn="ctr">
              <a:defRPr sz="1800">
                <a:solidFill>
                  <a:schemeClr val="tx1"/>
                </a:solidFill>
              </a:defRPr>
            </a:lvl1pPr>
          </a:lstStyle>
          <a:p>
            <a:endParaRPr lang="en-US" dirty="0"/>
          </a:p>
        </p:txBody>
      </p:sp>
      <p:sp>
        <p:nvSpPr>
          <p:cNvPr id="30" name="Text Placeholder 16">
            <a:extLst>
              <a:ext uri="{FF2B5EF4-FFF2-40B4-BE49-F238E27FC236}">
                <a16:creationId xmlns:a16="http://schemas.microsoft.com/office/drawing/2014/main" id="{44DEF2B5-D947-F90F-0B3A-CB8EE008D6AA}"/>
              </a:ext>
            </a:extLst>
          </p:cNvPr>
          <p:cNvSpPr>
            <a:spLocks noGrp="1"/>
          </p:cNvSpPr>
          <p:nvPr>
            <p:ph type="body" sz="quarter" idx="58" hasCustomPrompt="1"/>
          </p:nvPr>
        </p:nvSpPr>
        <p:spPr>
          <a:xfrm>
            <a:off x="10524822" y="8285330"/>
            <a:ext cx="3251124" cy="456614"/>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31" name="Text Placeholder 7">
            <a:extLst>
              <a:ext uri="{FF2B5EF4-FFF2-40B4-BE49-F238E27FC236}">
                <a16:creationId xmlns:a16="http://schemas.microsoft.com/office/drawing/2014/main" id="{70F2FEE4-EC0D-D896-3451-667074BBB570}"/>
              </a:ext>
            </a:extLst>
          </p:cNvPr>
          <p:cNvSpPr>
            <a:spLocks noGrp="1"/>
          </p:cNvSpPr>
          <p:nvPr>
            <p:ph type="body" sz="quarter" idx="59" hasCustomPrompt="1"/>
          </p:nvPr>
        </p:nvSpPr>
        <p:spPr>
          <a:xfrm>
            <a:off x="10524822" y="8752265"/>
            <a:ext cx="3251124" cy="456614"/>
          </a:xfrm>
        </p:spPr>
        <p:txBody>
          <a:bodyPr anchor="ctr">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32" name="Picture Placeholder 7">
            <a:extLst>
              <a:ext uri="{FF2B5EF4-FFF2-40B4-BE49-F238E27FC236}">
                <a16:creationId xmlns:a16="http://schemas.microsoft.com/office/drawing/2014/main" id="{54ED9C15-2F6A-7F73-3245-CEDE1DAF3F91}"/>
              </a:ext>
            </a:extLst>
          </p:cNvPr>
          <p:cNvSpPr>
            <a:spLocks noGrp="1"/>
          </p:cNvSpPr>
          <p:nvPr>
            <p:ph type="pic" sz="quarter" idx="60"/>
          </p:nvPr>
        </p:nvSpPr>
        <p:spPr>
          <a:xfrm>
            <a:off x="14945213" y="2778429"/>
            <a:ext cx="1681854" cy="1681854"/>
          </a:xfrm>
          <a:prstGeom prst="ellipse">
            <a:avLst/>
          </a:prstGeom>
          <a:ln w="127000" cap="rnd">
            <a:solidFill>
              <a:schemeClr val="accent1"/>
            </a:solidFill>
            <a:miter lim="800000"/>
          </a:ln>
        </p:spPr>
        <p:txBody>
          <a:bodyPr>
            <a:normAutofit/>
          </a:bodyPr>
          <a:lstStyle>
            <a:lvl1pPr algn="ctr">
              <a:defRPr sz="1800">
                <a:solidFill>
                  <a:schemeClr val="tx1"/>
                </a:solidFill>
              </a:defRPr>
            </a:lvl1pPr>
          </a:lstStyle>
          <a:p>
            <a:endParaRPr lang="en-US" dirty="0"/>
          </a:p>
        </p:txBody>
      </p:sp>
      <p:sp>
        <p:nvSpPr>
          <p:cNvPr id="33" name="Text Placeholder 16">
            <a:extLst>
              <a:ext uri="{FF2B5EF4-FFF2-40B4-BE49-F238E27FC236}">
                <a16:creationId xmlns:a16="http://schemas.microsoft.com/office/drawing/2014/main" id="{0E0A0BC4-09BB-DF15-1AEC-1017DEDEFD15}"/>
              </a:ext>
            </a:extLst>
          </p:cNvPr>
          <p:cNvSpPr>
            <a:spLocks noGrp="1"/>
          </p:cNvSpPr>
          <p:nvPr>
            <p:ph type="body" sz="quarter" idx="61" hasCustomPrompt="1"/>
          </p:nvPr>
        </p:nvSpPr>
        <p:spPr>
          <a:xfrm>
            <a:off x="14160576" y="4826374"/>
            <a:ext cx="3251124" cy="456614"/>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34" name="Text Placeholder 7">
            <a:extLst>
              <a:ext uri="{FF2B5EF4-FFF2-40B4-BE49-F238E27FC236}">
                <a16:creationId xmlns:a16="http://schemas.microsoft.com/office/drawing/2014/main" id="{A23B813D-5DC2-FC15-E86F-5672CE65E56A}"/>
              </a:ext>
            </a:extLst>
          </p:cNvPr>
          <p:cNvSpPr>
            <a:spLocks noGrp="1"/>
          </p:cNvSpPr>
          <p:nvPr>
            <p:ph type="body" sz="quarter" idx="62" hasCustomPrompt="1"/>
          </p:nvPr>
        </p:nvSpPr>
        <p:spPr>
          <a:xfrm>
            <a:off x="14160576" y="5293309"/>
            <a:ext cx="3251124" cy="456614"/>
          </a:xfrm>
        </p:spPr>
        <p:txBody>
          <a:bodyPr anchor="ctr">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
        <p:nvSpPr>
          <p:cNvPr id="35" name="Picture Placeholder 7">
            <a:extLst>
              <a:ext uri="{FF2B5EF4-FFF2-40B4-BE49-F238E27FC236}">
                <a16:creationId xmlns:a16="http://schemas.microsoft.com/office/drawing/2014/main" id="{4AF94685-6453-768E-EB64-8966BD8D8509}"/>
              </a:ext>
            </a:extLst>
          </p:cNvPr>
          <p:cNvSpPr>
            <a:spLocks noGrp="1"/>
          </p:cNvSpPr>
          <p:nvPr>
            <p:ph type="pic" sz="quarter" idx="63"/>
          </p:nvPr>
        </p:nvSpPr>
        <p:spPr>
          <a:xfrm>
            <a:off x="14945213" y="6237386"/>
            <a:ext cx="1681854" cy="1681854"/>
          </a:xfrm>
          <a:prstGeom prst="ellipse">
            <a:avLst/>
          </a:prstGeom>
          <a:ln w="127000" cap="rnd">
            <a:solidFill>
              <a:schemeClr val="accent1"/>
            </a:solidFill>
            <a:miter lim="800000"/>
          </a:ln>
        </p:spPr>
        <p:txBody>
          <a:bodyPr>
            <a:normAutofit/>
          </a:bodyPr>
          <a:lstStyle>
            <a:lvl1pPr algn="ctr">
              <a:defRPr sz="1800">
                <a:solidFill>
                  <a:schemeClr val="tx1"/>
                </a:solidFill>
              </a:defRPr>
            </a:lvl1pPr>
          </a:lstStyle>
          <a:p>
            <a:endParaRPr lang="en-US" dirty="0"/>
          </a:p>
        </p:txBody>
      </p:sp>
      <p:sp>
        <p:nvSpPr>
          <p:cNvPr id="36" name="Text Placeholder 16">
            <a:extLst>
              <a:ext uri="{FF2B5EF4-FFF2-40B4-BE49-F238E27FC236}">
                <a16:creationId xmlns:a16="http://schemas.microsoft.com/office/drawing/2014/main" id="{7BA4B1FA-7F00-5D9E-7301-561C52EDF5EA}"/>
              </a:ext>
            </a:extLst>
          </p:cNvPr>
          <p:cNvSpPr>
            <a:spLocks noGrp="1"/>
          </p:cNvSpPr>
          <p:nvPr>
            <p:ph type="body" sz="quarter" idx="64" hasCustomPrompt="1"/>
          </p:nvPr>
        </p:nvSpPr>
        <p:spPr>
          <a:xfrm>
            <a:off x="14160576" y="8285330"/>
            <a:ext cx="3251124" cy="456614"/>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Name</a:t>
            </a:r>
          </a:p>
        </p:txBody>
      </p:sp>
      <p:sp>
        <p:nvSpPr>
          <p:cNvPr id="37" name="Text Placeholder 7">
            <a:extLst>
              <a:ext uri="{FF2B5EF4-FFF2-40B4-BE49-F238E27FC236}">
                <a16:creationId xmlns:a16="http://schemas.microsoft.com/office/drawing/2014/main" id="{FC92B992-AE3D-9507-1850-93461934760F}"/>
              </a:ext>
            </a:extLst>
          </p:cNvPr>
          <p:cNvSpPr>
            <a:spLocks noGrp="1"/>
          </p:cNvSpPr>
          <p:nvPr>
            <p:ph type="body" sz="quarter" idx="65" hasCustomPrompt="1"/>
          </p:nvPr>
        </p:nvSpPr>
        <p:spPr>
          <a:xfrm>
            <a:off x="14160576" y="8752265"/>
            <a:ext cx="3251124" cy="456614"/>
          </a:xfrm>
        </p:spPr>
        <p:txBody>
          <a:bodyPr anchor="ctr">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Designation</a:t>
            </a:r>
          </a:p>
        </p:txBody>
      </p:sp>
    </p:spTree>
    <p:extLst>
      <p:ext uri="{BB962C8B-B14F-4D97-AF65-F5344CB8AC3E}">
        <p14:creationId xmlns:p14="http://schemas.microsoft.com/office/powerpoint/2010/main" val="1526434199"/>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s S08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B47AE364-288B-E529-C420-045023756738}"/>
              </a:ext>
            </a:extLst>
          </p:cNvPr>
          <p:cNvSpPr>
            <a:spLocks noGrp="1"/>
          </p:cNvSpPr>
          <p:nvPr>
            <p:ph type="body" sz="quarter" idx="47"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
        <p:nvSpPr>
          <p:cNvPr id="4" name="Content Placeholder 3">
            <a:extLst>
              <a:ext uri="{FF2B5EF4-FFF2-40B4-BE49-F238E27FC236}">
                <a16:creationId xmlns:a16="http://schemas.microsoft.com/office/drawing/2014/main" id="{08C6F24B-B52B-5038-076E-A688B7BA3FD6}"/>
              </a:ext>
            </a:extLst>
          </p:cNvPr>
          <p:cNvSpPr>
            <a:spLocks noGrp="1"/>
          </p:cNvSpPr>
          <p:nvPr>
            <p:ph sz="quarter" idx="48"/>
          </p:nvPr>
        </p:nvSpPr>
        <p:spPr>
          <a:xfrm>
            <a:off x="881063" y="2743200"/>
            <a:ext cx="16530638" cy="6267450"/>
          </a:xfrm>
        </p:spPr>
        <p:txBody>
          <a:bodyPr>
            <a:normAutofit/>
          </a:bodyPr>
          <a:lstStyle>
            <a:lvl1pPr marL="342900" indent="-342900">
              <a:buClr>
                <a:schemeClr val="accent1"/>
              </a:buClr>
              <a:buFont typeface="Segoe UI" panose="020B0502040204020203" pitchFamily="34" charset="0"/>
              <a:buChar char="●"/>
              <a:defRPr sz="2700">
                <a:solidFill>
                  <a:schemeClr val="tx1"/>
                </a:solidFill>
              </a:defRPr>
            </a:lvl1pPr>
            <a:lvl2pPr marL="1028700" indent="-342900">
              <a:buClr>
                <a:schemeClr val="accent1"/>
              </a:buClr>
              <a:buFont typeface="Segoe UI" panose="020B0502040204020203" pitchFamily="34" charset="0"/>
              <a:buChar char="●"/>
              <a:defRPr sz="2400">
                <a:solidFill>
                  <a:schemeClr val="tx1"/>
                </a:solidFill>
              </a:defRPr>
            </a:lvl2pPr>
            <a:lvl3pPr marL="1714500" indent="-342900">
              <a:buClr>
                <a:schemeClr val="accent1"/>
              </a:buClr>
              <a:buFont typeface="Segoe UI" panose="020B0502040204020203" pitchFamily="34" charset="0"/>
              <a:buChar char="●"/>
              <a:defRPr sz="2100">
                <a:solidFill>
                  <a:schemeClr val="tx1"/>
                </a:solidFill>
              </a:defRPr>
            </a:lvl3pPr>
            <a:lvl4pPr marL="2400300" indent="-342900">
              <a:buClr>
                <a:schemeClr val="accent1"/>
              </a:buClr>
              <a:buFont typeface="Segoe UI" panose="020B0502040204020203" pitchFamily="34" charset="0"/>
              <a:buChar char="●"/>
              <a:defRPr sz="1800">
                <a:solidFill>
                  <a:schemeClr val="tx1"/>
                </a:solidFill>
              </a:defRPr>
            </a:lvl4pPr>
            <a:lvl5pPr marL="3086100" indent="-342900">
              <a:buClr>
                <a:schemeClr val="accent1"/>
              </a:buClr>
              <a:buFont typeface="Segoe UI" panose="020B0502040204020203" pitchFamily="34" charset="0"/>
              <a:buChar char="●"/>
              <a:defRPr sz="18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9609153"/>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Question S09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62744"/>
            <a:ext cx="16525875" cy="1611083"/>
          </a:xfrm>
        </p:spPr>
        <p:txBody>
          <a:bodyPr anchor="ctr">
            <a:noAutofit/>
          </a:bodyPr>
          <a:lstStyle>
            <a:lvl1pPr algn="ctr">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8166497"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B47AE364-288B-E529-C420-045023756738}"/>
              </a:ext>
            </a:extLst>
          </p:cNvPr>
          <p:cNvSpPr>
            <a:spLocks noGrp="1"/>
          </p:cNvSpPr>
          <p:nvPr>
            <p:ph type="body" sz="quarter" idx="47"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
        <p:nvSpPr>
          <p:cNvPr id="3" name="Freeform: Shape 2">
            <a:extLst>
              <a:ext uri="{FF2B5EF4-FFF2-40B4-BE49-F238E27FC236}">
                <a16:creationId xmlns:a16="http://schemas.microsoft.com/office/drawing/2014/main" id="{E633054F-E544-4D61-E0ED-B2998B43A3A4}"/>
              </a:ext>
            </a:extLst>
          </p:cNvPr>
          <p:cNvSpPr/>
          <p:nvPr userDrawn="1"/>
        </p:nvSpPr>
        <p:spPr>
          <a:xfrm rot="5400000" flipV="1">
            <a:off x="8068271" y="7059812"/>
            <a:ext cx="2151459" cy="4302918"/>
          </a:xfrm>
          <a:custGeom>
            <a:avLst/>
            <a:gdLst>
              <a:gd name="connsiteX0" fmla="*/ 1434306 w 1434306"/>
              <a:gd name="connsiteY0" fmla="*/ 0 h 2868612"/>
              <a:gd name="connsiteX1" fmla="*/ 1434306 w 1434306"/>
              <a:gd name="connsiteY1" fmla="*/ 717153 h 2868612"/>
              <a:gd name="connsiteX2" fmla="*/ 717153 w 1434306"/>
              <a:gd name="connsiteY2" fmla="*/ 1434306 h 2868612"/>
              <a:gd name="connsiteX3" fmla="*/ 1434306 w 1434306"/>
              <a:gd name="connsiteY3" fmla="*/ 2151459 h 2868612"/>
              <a:gd name="connsiteX4" fmla="*/ 1434306 w 1434306"/>
              <a:gd name="connsiteY4" fmla="*/ 2868612 h 2868612"/>
              <a:gd name="connsiteX5" fmla="*/ 0 w 1434306"/>
              <a:gd name="connsiteY5" fmla="*/ 1434306 h 2868612"/>
              <a:gd name="connsiteX6" fmla="*/ 1434306 w 1434306"/>
              <a:gd name="connsiteY6" fmla="*/ 0 h 286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4306" h="2868612">
                <a:moveTo>
                  <a:pt x="1434306" y="0"/>
                </a:moveTo>
                <a:lnTo>
                  <a:pt x="1434306" y="717153"/>
                </a:lnTo>
                <a:cubicBezTo>
                  <a:pt x="1038236" y="717153"/>
                  <a:pt x="717153" y="1038236"/>
                  <a:pt x="717153" y="1434306"/>
                </a:cubicBezTo>
                <a:cubicBezTo>
                  <a:pt x="717153" y="1830377"/>
                  <a:pt x="1038236" y="2151459"/>
                  <a:pt x="1434306" y="2151459"/>
                </a:cubicBezTo>
                <a:lnTo>
                  <a:pt x="1434306" y="2868612"/>
                </a:lnTo>
                <a:cubicBezTo>
                  <a:pt x="642160" y="2868612"/>
                  <a:pt x="0" y="2226452"/>
                  <a:pt x="0" y="1434306"/>
                </a:cubicBezTo>
                <a:cubicBezTo>
                  <a:pt x="0" y="642160"/>
                  <a:pt x="642160" y="0"/>
                  <a:pt x="1434306" y="0"/>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2700">
              <a:solidFill>
                <a:schemeClr val="tx1"/>
              </a:solidFill>
            </a:endParaRPr>
          </a:p>
        </p:txBody>
      </p:sp>
      <p:sp>
        <p:nvSpPr>
          <p:cNvPr id="6" name="Text Placeholder 16">
            <a:extLst>
              <a:ext uri="{FF2B5EF4-FFF2-40B4-BE49-F238E27FC236}">
                <a16:creationId xmlns:a16="http://schemas.microsoft.com/office/drawing/2014/main" id="{1A42EFFD-F99C-748A-CCAF-C7CFCBEA1300}"/>
              </a:ext>
            </a:extLst>
          </p:cNvPr>
          <p:cNvSpPr>
            <a:spLocks noGrp="1"/>
          </p:cNvSpPr>
          <p:nvPr>
            <p:ph type="body" sz="quarter" idx="15"/>
          </p:nvPr>
        </p:nvSpPr>
        <p:spPr>
          <a:xfrm>
            <a:off x="881063" y="3200396"/>
            <a:ext cx="16525875" cy="1090088"/>
          </a:xfrm>
        </p:spPr>
        <p:txBody>
          <a:bodyPr vert="horz" lIns="91440" tIns="45720" rIns="91440" bIns="45720" rtlCol="0" anchor="b">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7" name="Text Placeholder 7">
            <a:extLst>
              <a:ext uri="{FF2B5EF4-FFF2-40B4-BE49-F238E27FC236}">
                <a16:creationId xmlns:a16="http://schemas.microsoft.com/office/drawing/2014/main" id="{5942E10A-74AE-1070-1FC8-D185A0EB0D7B}"/>
              </a:ext>
            </a:extLst>
          </p:cNvPr>
          <p:cNvSpPr>
            <a:spLocks noGrp="1"/>
          </p:cNvSpPr>
          <p:nvPr>
            <p:ph type="body" sz="quarter" idx="16"/>
          </p:nvPr>
        </p:nvSpPr>
        <p:spPr>
          <a:xfrm>
            <a:off x="881063" y="4381496"/>
            <a:ext cx="16525875" cy="3155508"/>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3902820323"/>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 Text Box T2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1" y="1276527"/>
            <a:ext cx="8262938" cy="2285649"/>
          </a:xfrm>
        </p:spPr>
        <p:txBody>
          <a:bodyPr anchor="b">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9147572" y="3962401"/>
            <a:ext cx="8259365" cy="1090088"/>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25" name="Text Placeholder 7">
            <a:extLst>
              <a:ext uri="{FF2B5EF4-FFF2-40B4-BE49-F238E27FC236}">
                <a16:creationId xmlns:a16="http://schemas.microsoft.com/office/drawing/2014/main" id="{8B7A0748-EFF1-B3CD-6228-FAC9FBB26CEF}"/>
              </a:ext>
            </a:extLst>
          </p:cNvPr>
          <p:cNvSpPr>
            <a:spLocks noGrp="1"/>
          </p:cNvSpPr>
          <p:nvPr>
            <p:ph type="body" sz="quarter" idx="16"/>
          </p:nvPr>
        </p:nvSpPr>
        <p:spPr>
          <a:xfrm>
            <a:off x="9147572" y="5143499"/>
            <a:ext cx="8259365" cy="4267199"/>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1" name="Picture Placeholder 10">
            <a:extLst>
              <a:ext uri="{FF2B5EF4-FFF2-40B4-BE49-F238E27FC236}">
                <a16:creationId xmlns:a16="http://schemas.microsoft.com/office/drawing/2014/main" id="{A0F669A5-F446-3ECB-6DC0-C2BB60C063AD}"/>
              </a:ext>
            </a:extLst>
          </p:cNvPr>
          <p:cNvSpPr>
            <a:spLocks noGrp="1"/>
          </p:cNvSpPr>
          <p:nvPr>
            <p:ph type="pic" sz="quarter" idx="39"/>
          </p:nvPr>
        </p:nvSpPr>
        <p:spPr>
          <a:xfrm>
            <a:off x="881063" y="1"/>
            <a:ext cx="6757988" cy="10286999"/>
          </a:xfrm>
          <a:custGeom>
            <a:avLst/>
            <a:gdLst>
              <a:gd name="connsiteX0" fmla="*/ 1730662 w 4505325"/>
              <a:gd name="connsiteY0" fmla="*/ 5842000 h 6857999"/>
              <a:gd name="connsiteX1" fmla="*/ 1712662 w 4505325"/>
              <a:gd name="connsiteY1" fmla="*/ 5860000 h 6857999"/>
              <a:gd name="connsiteX2" fmla="*/ 1730662 w 4505325"/>
              <a:gd name="connsiteY2" fmla="*/ 5878000 h 6857999"/>
              <a:gd name="connsiteX3" fmla="*/ 2774662 w 4505325"/>
              <a:gd name="connsiteY3" fmla="*/ 5878000 h 6857999"/>
              <a:gd name="connsiteX4" fmla="*/ 2792662 w 4505325"/>
              <a:gd name="connsiteY4" fmla="*/ 5860000 h 6857999"/>
              <a:gd name="connsiteX5" fmla="*/ 2774662 w 4505325"/>
              <a:gd name="connsiteY5" fmla="*/ 5842000 h 6857999"/>
              <a:gd name="connsiteX6" fmla="*/ 0 w 4505325"/>
              <a:gd name="connsiteY6" fmla="*/ 0 h 6857999"/>
              <a:gd name="connsiteX7" fmla="*/ 4505325 w 4505325"/>
              <a:gd name="connsiteY7" fmla="*/ 0 h 6857999"/>
              <a:gd name="connsiteX8" fmla="*/ 4505325 w 4505325"/>
              <a:gd name="connsiteY8" fmla="*/ 6857999 h 6857999"/>
              <a:gd name="connsiteX9" fmla="*/ 0 w 4505325"/>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5325" h="6857999">
                <a:moveTo>
                  <a:pt x="1730662" y="5842000"/>
                </a:moveTo>
                <a:cubicBezTo>
                  <a:pt x="1720721" y="5842000"/>
                  <a:pt x="1712662" y="5850059"/>
                  <a:pt x="1712662" y="5860000"/>
                </a:cubicBezTo>
                <a:cubicBezTo>
                  <a:pt x="1712662" y="5869941"/>
                  <a:pt x="1720721" y="5878000"/>
                  <a:pt x="1730662" y="5878000"/>
                </a:cubicBezTo>
                <a:lnTo>
                  <a:pt x="2774662" y="5878000"/>
                </a:lnTo>
                <a:cubicBezTo>
                  <a:pt x="2784603" y="5878000"/>
                  <a:pt x="2792662" y="5869941"/>
                  <a:pt x="2792662" y="5860000"/>
                </a:cubicBezTo>
                <a:cubicBezTo>
                  <a:pt x="2792662" y="5850059"/>
                  <a:pt x="2784603" y="5842000"/>
                  <a:pt x="2774662" y="5842000"/>
                </a:cubicBezTo>
                <a:close/>
                <a:moveTo>
                  <a:pt x="0" y="0"/>
                </a:moveTo>
                <a:lnTo>
                  <a:pt x="4505325" y="0"/>
                </a:lnTo>
                <a:lnTo>
                  <a:pt x="4505325" y="6857999"/>
                </a:lnTo>
                <a:lnTo>
                  <a:pt x="0" y="6857999"/>
                </a:lnTo>
                <a:close/>
              </a:path>
            </a:pathLst>
          </a:custGeom>
          <a:solidFill>
            <a:schemeClr val="accent6">
              <a:lumMod val="10000"/>
              <a:lumOff val="90000"/>
              <a:alpha val="50000"/>
            </a:schemeClr>
          </a:solidFill>
        </p:spPr>
        <p:txBody>
          <a:bodyPr wrap="square">
            <a:noAutofit/>
          </a:bodyPr>
          <a:lstStyle>
            <a:lvl1pPr marL="0" indent="0" algn="ctr">
              <a:buNone/>
              <a:defRPr>
                <a:solidFill>
                  <a:schemeClr val="tx1"/>
                </a:solidFill>
              </a:defRPr>
            </a:lvl1pPr>
          </a:lstStyle>
          <a:p>
            <a:endParaRPr lang="en-GB" dirty="0"/>
          </a:p>
        </p:txBody>
      </p:sp>
      <p:cxnSp>
        <p:nvCxnSpPr>
          <p:cNvPr id="4" name="Straight Connector 3">
            <a:extLst>
              <a:ext uri="{FF2B5EF4-FFF2-40B4-BE49-F238E27FC236}">
                <a16:creationId xmlns:a16="http://schemas.microsoft.com/office/drawing/2014/main" id="{31C15775-A6EC-BF3A-8579-BE839D483415}"/>
              </a:ext>
            </a:extLst>
          </p:cNvPr>
          <p:cNvCxnSpPr>
            <a:cxnSpLocks/>
          </p:cNvCxnSpPr>
          <p:nvPr userDrawn="1"/>
        </p:nvCxnSpPr>
        <p:spPr>
          <a:xfrm>
            <a:off x="9339263"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6" name="Footer Placeholder">
            <a:extLst>
              <a:ext uri="{FF2B5EF4-FFF2-40B4-BE49-F238E27FC236}">
                <a16:creationId xmlns:a16="http://schemas.microsoft.com/office/drawing/2014/main" id="{49496376-5D4A-4202-4082-1CC223823317}"/>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285757059"/>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1 Text Box T20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2" y="1290730"/>
            <a:ext cx="8262936" cy="3017078"/>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884636" y="1276529"/>
            <a:ext cx="7859315" cy="1090088"/>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25" name="Text Placeholder 7">
            <a:extLst>
              <a:ext uri="{FF2B5EF4-FFF2-40B4-BE49-F238E27FC236}">
                <a16:creationId xmlns:a16="http://schemas.microsoft.com/office/drawing/2014/main" id="{8B7A0748-EFF1-B3CD-6228-FAC9FBB26CEF}"/>
              </a:ext>
            </a:extLst>
          </p:cNvPr>
          <p:cNvSpPr>
            <a:spLocks noGrp="1"/>
          </p:cNvSpPr>
          <p:nvPr>
            <p:ph type="body" sz="quarter" idx="16"/>
          </p:nvPr>
        </p:nvSpPr>
        <p:spPr>
          <a:xfrm>
            <a:off x="884636" y="2457628"/>
            <a:ext cx="7859315" cy="695307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4" name="Straight Connector 3">
            <a:extLst>
              <a:ext uri="{FF2B5EF4-FFF2-40B4-BE49-F238E27FC236}">
                <a16:creationId xmlns:a16="http://schemas.microsoft.com/office/drawing/2014/main" id="{31C15775-A6EC-BF3A-8579-BE839D483415}"/>
              </a:ext>
            </a:extLst>
          </p:cNvPr>
          <p:cNvCxnSpPr>
            <a:cxnSpLocks/>
          </p:cNvCxnSpPr>
          <p:nvPr userDrawn="1"/>
        </p:nvCxnSpPr>
        <p:spPr>
          <a:xfrm>
            <a:off x="9339263"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6" name="Footer Placeholder">
            <a:extLst>
              <a:ext uri="{FF2B5EF4-FFF2-40B4-BE49-F238E27FC236}">
                <a16:creationId xmlns:a16="http://schemas.microsoft.com/office/drawing/2014/main" id="{49496376-5D4A-4202-4082-1CC223823317}"/>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
        <p:nvSpPr>
          <p:cNvPr id="5" name="Picture Placeholder 10">
            <a:extLst>
              <a:ext uri="{FF2B5EF4-FFF2-40B4-BE49-F238E27FC236}">
                <a16:creationId xmlns:a16="http://schemas.microsoft.com/office/drawing/2014/main" id="{772A1BE6-7B28-C7AC-8A21-A73CB0C6EC48}"/>
              </a:ext>
            </a:extLst>
          </p:cNvPr>
          <p:cNvSpPr>
            <a:spLocks noGrp="1"/>
          </p:cNvSpPr>
          <p:nvPr>
            <p:ph type="pic" sz="quarter" idx="39"/>
          </p:nvPr>
        </p:nvSpPr>
        <p:spPr>
          <a:xfrm>
            <a:off x="9144001" y="4515020"/>
            <a:ext cx="8262938" cy="4605080"/>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Tree>
    <p:extLst>
      <p:ext uri="{BB962C8B-B14F-4D97-AF65-F5344CB8AC3E}">
        <p14:creationId xmlns:p14="http://schemas.microsoft.com/office/powerpoint/2010/main" val="3772755157"/>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 Text Boxes T21V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7CB83E-8A08-B74C-0812-A0922B306BD1}"/>
              </a:ext>
            </a:extLst>
          </p:cNvPr>
          <p:cNvSpPr/>
          <p:nvPr userDrawn="1"/>
        </p:nvSpPr>
        <p:spPr>
          <a:xfrm>
            <a:off x="9144000" y="5143500"/>
            <a:ext cx="9144000" cy="4267197"/>
          </a:xfrm>
          <a:prstGeom prst="rect">
            <a:avLst/>
          </a:prstGeom>
          <a:solidFill>
            <a:schemeClr val="accent6">
              <a:lumMod val="10000"/>
              <a:lumOff val="90000"/>
              <a:alpha val="50000"/>
            </a:schemeClr>
          </a:solidFill>
        </p:spPr>
        <p:txBody>
          <a:bodyPr vert="horz" wrap="square" lIns="137160" tIns="68580" rIns="137160" bIns="68580" rtlCol="0">
            <a:noAutofit/>
          </a:bodyPr>
          <a:lstStyle/>
          <a:p>
            <a:pPr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5715010"/>
            <a:ext cx="6757988" cy="3290705"/>
          </a:xfrm>
        </p:spPr>
        <p:txBody>
          <a:bodyPr anchor="b">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9296400" y="5324476"/>
            <a:ext cx="8110536" cy="1090088"/>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6" name="Text Placeholder 7">
            <a:extLst>
              <a:ext uri="{FF2B5EF4-FFF2-40B4-BE49-F238E27FC236}">
                <a16:creationId xmlns:a16="http://schemas.microsoft.com/office/drawing/2014/main" id="{2AF2F1F4-2FFE-30A6-37F3-6223BA3FD80C}"/>
              </a:ext>
            </a:extLst>
          </p:cNvPr>
          <p:cNvSpPr>
            <a:spLocks noGrp="1"/>
          </p:cNvSpPr>
          <p:nvPr>
            <p:ph type="body" sz="quarter" idx="16"/>
          </p:nvPr>
        </p:nvSpPr>
        <p:spPr>
          <a:xfrm>
            <a:off x="9296400" y="6505575"/>
            <a:ext cx="8110536" cy="272414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1" name="Picture Placeholder 10">
            <a:extLst>
              <a:ext uri="{FF2B5EF4-FFF2-40B4-BE49-F238E27FC236}">
                <a16:creationId xmlns:a16="http://schemas.microsoft.com/office/drawing/2014/main" id="{A0F669A5-F446-3ECB-6DC0-C2BB60C063AD}"/>
              </a:ext>
            </a:extLst>
          </p:cNvPr>
          <p:cNvSpPr>
            <a:spLocks noGrp="1"/>
          </p:cNvSpPr>
          <p:nvPr>
            <p:ph type="pic" sz="quarter" idx="39"/>
          </p:nvPr>
        </p:nvSpPr>
        <p:spPr>
          <a:xfrm>
            <a:off x="881064" y="1"/>
            <a:ext cx="5238750" cy="5143499"/>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8" name="Picture Placeholder 10">
            <a:extLst>
              <a:ext uri="{FF2B5EF4-FFF2-40B4-BE49-F238E27FC236}">
                <a16:creationId xmlns:a16="http://schemas.microsoft.com/office/drawing/2014/main" id="{E53EB784-4D2B-C579-0B98-028D1B06AC5E}"/>
              </a:ext>
            </a:extLst>
          </p:cNvPr>
          <p:cNvSpPr>
            <a:spLocks noGrp="1"/>
          </p:cNvSpPr>
          <p:nvPr>
            <p:ph type="pic" sz="quarter" idx="40"/>
          </p:nvPr>
        </p:nvSpPr>
        <p:spPr>
          <a:xfrm>
            <a:off x="13742193" y="0"/>
            <a:ext cx="4545807" cy="5143500"/>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10" name="Text Placeholder 16">
            <a:extLst>
              <a:ext uri="{FF2B5EF4-FFF2-40B4-BE49-F238E27FC236}">
                <a16:creationId xmlns:a16="http://schemas.microsoft.com/office/drawing/2014/main" id="{C0D6ED52-ABE8-CCCA-8BBE-D66E14209243}"/>
              </a:ext>
            </a:extLst>
          </p:cNvPr>
          <p:cNvSpPr>
            <a:spLocks noGrp="1"/>
          </p:cNvSpPr>
          <p:nvPr>
            <p:ph type="body" sz="quarter" idx="41"/>
          </p:nvPr>
        </p:nvSpPr>
        <p:spPr>
          <a:xfrm>
            <a:off x="6404372" y="902234"/>
            <a:ext cx="7044929" cy="1090088"/>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7" name="Text Placeholder 7">
            <a:extLst>
              <a:ext uri="{FF2B5EF4-FFF2-40B4-BE49-F238E27FC236}">
                <a16:creationId xmlns:a16="http://schemas.microsoft.com/office/drawing/2014/main" id="{B12C0DC4-2F56-8AAE-8126-879F82A734D4}"/>
              </a:ext>
            </a:extLst>
          </p:cNvPr>
          <p:cNvSpPr>
            <a:spLocks noGrp="1"/>
          </p:cNvSpPr>
          <p:nvPr>
            <p:ph type="body" sz="quarter" idx="43"/>
          </p:nvPr>
        </p:nvSpPr>
        <p:spPr>
          <a:xfrm>
            <a:off x="6404372" y="2083334"/>
            <a:ext cx="7044929" cy="272414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4" name="Straight Connector 3">
            <a:extLst>
              <a:ext uri="{FF2B5EF4-FFF2-40B4-BE49-F238E27FC236}">
                <a16:creationId xmlns:a16="http://schemas.microsoft.com/office/drawing/2014/main" id="{9809234C-9C6A-058B-B1AB-F1FE0FD7784A}"/>
              </a:ext>
            </a:extLst>
          </p:cNvPr>
          <p:cNvCxnSpPr>
            <a:cxnSpLocks/>
          </p:cNvCxnSpPr>
          <p:nvPr userDrawn="1"/>
        </p:nvCxnSpPr>
        <p:spPr>
          <a:xfrm>
            <a:off x="1092993" y="9410697"/>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5BA63B55-DAB8-2710-1F43-DF44E8E2A7F6}"/>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450503034"/>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 Text Boxes T21V2">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4F7D055E-C9A9-EE5C-39DA-14E11BB40CFE}"/>
              </a:ext>
            </a:extLst>
          </p:cNvPr>
          <p:cNvSpPr>
            <a:spLocks noGrp="1"/>
          </p:cNvSpPr>
          <p:nvPr>
            <p:ph type="pic" sz="quarter" idx="41"/>
          </p:nvPr>
        </p:nvSpPr>
        <p:spPr>
          <a:xfrm>
            <a:off x="10653713" y="0"/>
            <a:ext cx="6757988" cy="9410700"/>
          </a:xfrm>
          <a:custGeom>
            <a:avLst/>
            <a:gdLst>
              <a:gd name="connsiteX0" fmla="*/ 1730662 w 4505325"/>
              <a:gd name="connsiteY0" fmla="*/ 5257801 h 6273800"/>
              <a:gd name="connsiteX1" fmla="*/ 1712662 w 4505325"/>
              <a:gd name="connsiteY1" fmla="*/ 5275801 h 6273800"/>
              <a:gd name="connsiteX2" fmla="*/ 1730662 w 4505325"/>
              <a:gd name="connsiteY2" fmla="*/ 5293801 h 6273800"/>
              <a:gd name="connsiteX3" fmla="*/ 2774662 w 4505325"/>
              <a:gd name="connsiteY3" fmla="*/ 5293801 h 6273800"/>
              <a:gd name="connsiteX4" fmla="*/ 2792662 w 4505325"/>
              <a:gd name="connsiteY4" fmla="*/ 5275801 h 6273800"/>
              <a:gd name="connsiteX5" fmla="*/ 2774662 w 4505325"/>
              <a:gd name="connsiteY5" fmla="*/ 5257801 h 6273800"/>
              <a:gd name="connsiteX6" fmla="*/ 0 w 4505325"/>
              <a:gd name="connsiteY6" fmla="*/ 0 h 6273800"/>
              <a:gd name="connsiteX7" fmla="*/ 4505325 w 4505325"/>
              <a:gd name="connsiteY7" fmla="*/ 0 h 6273800"/>
              <a:gd name="connsiteX8" fmla="*/ 4505325 w 4505325"/>
              <a:gd name="connsiteY8" fmla="*/ 6273800 h 6273800"/>
              <a:gd name="connsiteX9" fmla="*/ 0 w 4505325"/>
              <a:gd name="connsiteY9" fmla="*/ 6273800 h 6273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5325" h="6273800">
                <a:moveTo>
                  <a:pt x="1730662" y="5257801"/>
                </a:moveTo>
                <a:cubicBezTo>
                  <a:pt x="1720721" y="5257801"/>
                  <a:pt x="1712662" y="5265860"/>
                  <a:pt x="1712662" y="5275801"/>
                </a:cubicBezTo>
                <a:cubicBezTo>
                  <a:pt x="1712662" y="5285742"/>
                  <a:pt x="1720721" y="5293801"/>
                  <a:pt x="1730662" y="5293801"/>
                </a:cubicBezTo>
                <a:lnTo>
                  <a:pt x="2774662" y="5293801"/>
                </a:lnTo>
                <a:cubicBezTo>
                  <a:pt x="2784603" y="5293801"/>
                  <a:pt x="2792662" y="5285742"/>
                  <a:pt x="2792662" y="5275801"/>
                </a:cubicBezTo>
                <a:cubicBezTo>
                  <a:pt x="2792662" y="5265860"/>
                  <a:pt x="2784603" y="5257801"/>
                  <a:pt x="2774662" y="5257801"/>
                </a:cubicBezTo>
                <a:close/>
                <a:moveTo>
                  <a:pt x="0" y="0"/>
                </a:moveTo>
                <a:lnTo>
                  <a:pt x="4505325" y="0"/>
                </a:lnTo>
                <a:lnTo>
                  <a:pt x="4505325" y="6273800"/>
                </a:lnTo>
                <a:lnTo>
                  <a:pt x="0" y="6273800"/>
                </a:ln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8262938" cy="2285649"/>
          </a:xfrm>
        </p:spPr>
        <p:txBody>
          <a:bodyPr anchor="b">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881063" y="3962401"/>
            <a:ext cx="8259365"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5" name="Text Placeholder 7">
            <a:extLst>
              <a:ext uri="{FF2B5EF4-FFF2-40B4-BE49-F238E27FC236}">
                <a16:creationId xmlns:a16="http://schemas.microsoft.com/office/drawing/2014/main" id="{E5015BDD-8D9A-2548-FB01-A170E886F73F}"/>
              </a:ext>
            </a:extLst>
          </p:cNvPr>
          <p:cNvSpPr>
            <a:spLocks noGrp="1"/>
          </p:cNvSpPr>
          <p:nvPr>
            <p:ph type="body" sz="quarter" idx="16"/>
          </p:nvPr>
        </p:nvSpPr>
        <p:spPr>
          <a:xfrm>
            <a:off x="881063" y="4613736"/>
            <a:ext cx="8259365" cy="184897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16">
            <a:extLst>
              <a:ext uri="{FF2B5EF4-FFF2-40B4-BE49-F238E27FC236}">
                <a16:creationId xmlns:a16="http://schemas.microsoft.com/office/drawing/2014/main" id="{99DF22BB-2564-8264-6D62-FB02056703B1}"/>
              </a:ext>
            </a:extLst>
          </p:cNvPr>
          <p:cNvSpPr>
            <a:spLocks noGrp="1"/>
          </p:cNvSpPr>
          <p:nvPr>
            <p:ph type="body" sz="quarter" idx="39"/>
          </p:nvPr>
        </p:nvSpPr>
        <p:spPr>
          <a:xfrm>
            <a:off x="881063" y="6878702"/>
            <a:ext cx="8259365"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6" name="Text Placeholder 7">
            <a:extLst>
              <a:ext uri="{FF2B5EF4-FFF2-40B4-BE49-F238E27FC236}">
                <a16:creationId xmlns:a16="http://schemas.microsoft.com/office/drawing/2014/main" id="{40BAD104-0E26-8427-05BF-7DBE1C051435}"/>
              </a:ext>
            </a:extLst>
          </p:cNvPr>
          <p:cNvSpPr>
            <a:spLocks noGrp="1"/>
          </p:cNvSpPr>
          <p:nvPr>
            <p:ph type="body" sz="quarter" idx="42"/>
          </p:nvPr>
        </p:nvSpPr>
        <p:spPr>
          <a:xfrm>
            <a:off x="881063" y="7530038"/>
            <a:ext cx="8259365" cy="184897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4" name="Straight Connector 3">
            <a:extLst>
              <a:ext uri="{FF2B5EF4-FFF2-40B4-BE49-F238E27FC236}">
                <a16:creationId xmlns:a16="http://schemas.microsoft.com/office/drawing/2014/main" id="{FEF76C33-DD27-0033-43BB-9E35F3B2FB47}"/>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7" name="Footer Placeholder">
            <a:extLst>
              <a:ext uri="{FF2B5EF4-FFF2-40B4-BE49-F238E27FC236}">
                <a16:creationId xmlns:a16="http://schemas.microsoft.com/office/drawing/2014/main" id="{9AB34063-AEEB-42D0-22ED-99BE46FA9990}"/>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505248579"/>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 Text Boxes T21V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8072441"/>
            <a:ext cx="16530638" cy="1338260"/>
          </a:xfrm>
        </p:spPr>
        <p:txBody>
          <a:bodyPr anchor="ctr">
            <a:noAutofit/>
          </a:bodyPr>
          <a:lstStyle>
            <a:lvl1pPr algn="r">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16" name="Picture Placeholder 15">
            <a:extLst>
              <a:ext uri="{FF2B5EF4-FFF2-40B4-BE49-F238E27FC236}">
                <a16:creationId xmlns:a16="http://schemas.microsoft.com/office/drawing/2014/main" id="{89401EBF-3523-880A-C49C-9F23A07789A4}"/>
              </a:ext>
            </a:extLst>
          </p:cNvPr>
          <p:cNvSpPr>
            <a:spLocks noGrp="1"/>
          </p:cNvSpPr>
          <p:nvPr>
            <p:ph type="pic" sz="quarter" idx="39"/>
          </p:nvPr>
        </p:nvSpPr>
        <p:spPr>
          <a:xfrm>
            <a:off x="881063" y="2"/>
            <a:ext cx="16525872" cy="3771900"/>
          </a:xfrm>
          <a:custGeom>
            <a:avLst/>
            <a:gdLst>
              <a:gd name="connsiteX0" fmla="*/ 0 w 9575798"/>
              <a:gd name="connsiteY0" fmla="*/ 0 h 2514600"/>
              <a:gd name="connsiteX1" fmla="*/ 9575798 w 9575798"/>
              <a:gd name="connsiteY1" fmla="*/ 0 h 2514600"/>
              <a:gd name="connsiteX2" fmla="*/ 9575798 w 9575798"/>
              <a:gd name="connsiteY2" fmla="*/ 2399962 h 2514600"/>
              <a:gd name="connsiteX3" fmla="*/ 9461160 w 9575798"/>
              <a:gd name="connsiteY3" fmla="*/ 2514600 h 2514600"/>
              <a:gd name="connsiteX4" fmla="*/ 114637 w 9575798"/>
              <a:gd name="connsiteY4" fmla="*/ 2514600 h 2514600"/>
              <a:gd name="connsiteX5" fmla="*/ 9008 w 9575798"/>
              <a:gd name="connsiteY5" fmla="*/ 2444584 h 2514600"/>
              <a:gd name="connsiteX6" fmla="*/ 0 w 9575798"/>
              <a:gd name="connsiteY6" fmla="*/ 2399967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5798" h="2514600">
                <a:moveTo>
                  <a:pt x="0" y="0"/>
                </a:moveTo>
                <a:lnTo>
                  <a:pt x="9575798" y="0"/>
                </a:lnTo>
                <a:lnTo>
                  <a:pt x="9575798" y="2399962"/>
                </a:lnTo>
                <a:cubicBezTo>
                  <a:pt x="9575798" y="2463275"/>
                  <a:pt x="9524473" y="2514600"/>
                  <a:pt x="9461160" y="2514600"/>
                </a:cubicBezTo>
                <a:lnTo>
                  <a:pt x="114637" y="2514600"/>
                </a:lnTo>
                <a:cubicBezTo>
                  <a:pt x="67152" y="2514600"/>
                  <a:pt x="26411" y="2485730"/>
                  <a:pt x="9008" y="2444584"/>
                </a:cubicBezTo>
                <a:lnTo>
                  <a:pt x="0" y="2399967"/>
                </a:ln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10" name="Text Placeholder 16">
            <a:extLst>
              <a:ext uri="{FF2B5EF4-FFF2-40B4-BE49-F238E27FC236}">
                <a16:creationId xmlns:a16="http://schemas.microsoft.com/office/drawing/2014/main" id="{C0D6ED52-ABE8-CCCA-8BBE-D66E14209243}"/>
              </a:ext>
            </a:extLst>
          </p:cNvPr>
          <p:cNvSpPr>
            <a:spLocks noGrp="1"/>
          </p:cNvSpPr>
          <p:nvPr>
            <p:ph type="body" sz="quarter" idx="41"/>
          </p:nvPr>
        </p:nvSpPr>
        <p:spPr>
          <a:xfrm>
            <a:off x="885826" y="3969548"/>
            <a:ext cx="7948613" cy="1090088"/>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22" name="Text Placeholder 7">
            <a:extLst>
              <a:ext uri="{FF2B5EF4-FFF2-40B4-BE49-F238E27FC236}">
                <a16:creationId xmlns:a16="http://schemas.microsoft.com/office/drawing/2014/main" id="{4D04B5E6-8EB5-1811-CD13-CC29BF2BA24D}"/>
              </a:ext>
            </a:extLst>
          </p:cNvPr>
          <p:cNvSpPr>
            <a:spLocks noGrp="1"/>
          </p:cNvSpPr>
          <p:nvPr>
            <p:ph type="body" sz="quarter" idx="47"/>
          </p:nvPr>
        </p:nvSpPr>
        <p:spPr>
          <a:xfrm>
            <a:off x="885826" y="5150648"/>
            <a:ext cx="7948613" cy="252403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6">
            <a:extLst>
              <a:ext uri="{FF2B5EF4-FFF2-40B4-BE49-F238E27FC236}">
                <a16:creationId xmlns:a16="http://schemas.microsoft.com/office/drawing/2014/main" id="{E348D4A2-00B5-4148-A51F-C141C2676B71}"/>
              </a:ext>
            </a:extLst>
          </p:cNvPr>
          <p:cNvSpPr>
            <a:spLocks noGrp="1"/>
          </p:cNvSpPr>
          <p:nvPr>
            <p:ph type="body" sz="quarter" idx="43"/>
          </p:nvPr>
        </p:nvSpPr>
        <p:spPr>
          <a:xfrm>
            <a:off x="9463088" y="3969548"/>
            <a:ext cx="7948613" cy="1090088"/>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20" name="Text Placeholder 7">
            <a:extLst>
              <a:ext uri="{FF2B5EF4-FFF2-40B4-BE49-F238E27FC236}">
                <a16:creationId xmlns:a16="http://schemas.microsoft.com/office/drawing/2014/main" id="{A36B5C56-19F9-F146-FE4E-E5F3B45EC26D}"/>
              </a:ext>
            </a:extLst>
          </p:cNvPr>
          <p:cNvSpPr>
            <a:spLocks noGrp="1"/>
          </p:cNvSpPr>
          <p:nvPr>
            <p:ph type="body" sz="quarter" idx="45"/>
          </p:nvPr>
        </p:nvSpPr>
        <p:spPr>
          <a:xfrm>
            <a:off x="9463088" y="5150648"/>
            <a:ext cx="7948613" cy="252403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3" name="Straight Connector 2">
            <a:extLst>
              <a:ext uri="{FF2B5EF4-FFF2-40B4-BE49-F238E27FC236}">
                <a16:creationId xmlns:a16="http://schemas.microsoft.com/office/drawing/2014/main" id="{EE1B4D78-3858-5A09-FDFE-4F9444E17AED}"/>
              </a:ext>
            </a:extLst>
          </p:cNvPr>
          <p:cNvCxnSpPr>
            <a:cxnSpLocks/>
          </p:cNvCxnSpPr>
          <p:nvPr userDrawn="1"/>
        </p:nvCxnSpPr>
        <p:spPr>
          <a:xfrm>
            <a:off x="15279290" y="94107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10CAD1DA-833E-B132-6744-391B43CBC9F9}"/>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655964585"/>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2 Text Boxes T21V4">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97CB83E-8A08-B74C-0812-A0922B306BD1}"/>
              </a:ext>
            </a:extLst>
          </p:cNvPr>
          <p:cNvSpPr/>
          <p:nvPr userDrawn="1"/>
        </p:nvSpPr>
        <p:spPr>
          <a:xfrm>
            <a:off x="9144000" y="4000502"/>
            <a:ext cx="9144000" cy="5410196"/>
          </a:xfrm>
          <a:prstGeom prst="rect">
            <a:avLst/>
          </a:prstGeom>
          <a:solidFill>
            <a:schemeClr val="accent6">
              <a:lumMod val="10000"/>
              <a:lumOff val="90000"/>
              <a:alpha val="50000"/>
            </a:schemeClr>
          </a:solidFill>
        </p:spPr>
        <p:txBody>
          <a:bodyPr vert="horz" wrap="square" lIns="137160" tIns="68580" rIns="137160" bIns="68580" rtlCol="0">
            <a:noAutofit/>
          </a:bodyPr>
          <a:lstStyle/>
          <a:p>
            <a:pPr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5715010"/>
            <a:ext cx="6757988" cy="3290705"/>
          </a:xfrm>
        </p:spPr>
        <p:txBody>
          <a:bodyPr anchor="b">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11" name="Picture Placeholder 10">
            <a:extLst>
              <a:ext uri="{FF2B5EF4-FFF2-40B4-BE49-F238E27FC236}">
                <a16:creationId xmlns:a16="http://schemas.microsoft.com/office/drawing/2014/main" id="{A0F669A5-F446-3ECB-6DC0-C2BB60C063AD}"/>
              </a:ext>
            </a:extLst>
          </p:cNvPr>
          <p:cNvSpPr>
            <a:spLocks noGrp="1"/>
          </p:cNvSpPr>
          <p:nvPr>
            <p:ph type="pic" sz="quarter" idx="39"/>
          </p:nvPr>
        </p:nvSpPr>
        <p:spPr>
          <a:xfrm>
            <a:off x="881064" y="1"/>
            <a:ext cx="6757986" cy="5143499"/>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13" name="Text Placeholder 16">
            <a:extLst>
              <a:ext uri="{FF2B5EF4-FFF2-40B4-BE49-F238E27FC236}">
                <a16:creationId xmlns:a16="http://schemas.microsoft.com/office/drawing/2014/main" id="{B27FF910-3C1B-1D57-0A5D-4A8D4D0FDCE8}"/>
              </a:ext>
            </a:extLst>
          </p:cNvPr>
          <p:cNvSpPr>
            <a:spLocks noGrp="1"/>
          </p:cNvSpPr>
          <p:nvPr>
            <p:ph type="body" sz="quarter" idx="40"/>
          </p:nvPr>
        </p:nvSpPr>
        <p:spPr>
          <a:xfrm>
            <a:off x="9582150" y="876301"/>
            <a:ext cx="7824786" cy="602021"/>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7" name="Text Placeholder 7">
            <a:extLst>
              <a:ext uri="{FF2B5EF4-FFF2-40B4-BE49-F238E27FC236}">
                <a16:creationId xmlns:a16="http://schemas.microsoft.com/office/drawing/2014/main" id="{BBF3EB48-5669-8F94-81A8-738907913BAD}"/>
              </a:ext>
            </a:extLst>
          </p:cNvPr>
          <p:cNvSpPr>
            <a:spLocks noGrp="1"/>
          </p:cNvSpPr>
          <p:nvPr>
            <p:ph type="body" sz="quarter" idx="45"/>
          </p:nvPr>
        </p:nvSpPr>
        <p:spPr>
          <a:xfrm>
            <a:off x="9582150" y="1569334"/>
            <a:ext cx="7824786" cy="2102555"/>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5" name="Text Placeholder 16">
            <a:extLst>
              <a:ext uri="{FF2B5EF4-FFF2-40B4-BE49-F238E27FC236}">
                <a16:creationId xmlns:a16="http://schemas.microsoft.com/office/drawing/2014/main" id="{B0602593-3FD5-2824-785B-88B073D74C68}"/>
              </a:ext>
            </a:extLst>
          </p:cNvPr>
          <p:cNvSpPr>
            <a:spLocks noGrp="1"/>
          </p:cNvSpPr>
          <p:nvPr>
            <p:ph type="body" sz="quarter" idx="42"/>
          </p:nvPr>
        </p:nvSpPr>
        <p:spPr>
          <a:xfrm>
            <a:off x="9582150" y="4319588"/>
            <a:ext cx="7824786" cy="602021"/>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8" name="Text Placeholder 7">
            <a:extLst>
              <a:ext uri="{FF2B5EF4-FFF2-40B4-BE49-F238E27FC236}">
                <a16:creationId xmlns:a16="http://schemas.microsoft.com/office/drawing/2014/main" id="{7166B14B-64B2-A6CC-DAF7-64D36F0241DD}"/>
              </a:ext>
            </a:extLst>
          </p:cNvPr>
          <p:cNvSpPr>
            <a:spLocks noGrp="1"/>
          </p:cNvSpPr>
          <p:nvPr>
            <p:ph type="body" sz="quarter" idx="46"/>
          </p:nvPr>
        </p:nvSpPr>
        <p:spPr>
          <a:xfrm>
            <a:off x="9582150" y="5012619"/>
            <a:ext cx="7824786" cy="3993093"/>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6" name="Straight Connector 5">
            <a:extLst>
              <a:ext uri="{FF2B5EF4-FFF2-40B4-BE49-F238E27FC236}">
                <a16:creationId xmlns:a16="http://schemas.microsoft.com/office/drawing/2014/main" id="{0E90607B-0536-1645-7901-6E9571DD5CDE}"/>
              </a:ext>
            </a:extLst>
          </p:cNvPr>
          <p:cNvCxnSpPr>
            <a:cxnSpLocks/>
          </p:cNvCxnSpPr>
          <p:nvPr userDrawn="1"/>
        </p:nvCxnSpPr>
        <p:spPr>
          <a:xfrm>
            <a:off x="1092993" y="9410697"/>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Footer Placeholder">
            <a:extLst>
              <a:ext uri="{FF2B5EF4-FFF2-40B4-BE49-F238E27FC236}">
                <a16:creationId xmlns:a16="http://schemas.microsoft.com/office/drawing/2014/main" id="{D1B8197D-FC71-9A1F-37D1-568CDDFD389D}"/>
              </a:ext>
            </a:extLst>
          </p:cNvPr>
          <p:cNvSpPr>
            <a:spLocks noGrp="1"/>
          </p:cNvSpPr>
          <p:nvPr>
            <p:ph type="body" sz="quarter" idx="47"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4253544148"/>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 Text Boxes T21V5">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9C75B57-5EEA-8A0D-47F4-8344664342C9}"/>
              </a:ext>
            </a:extLst>
          </p:cNvPr>
          <p:cNvSpPr/>
          <p:nvPr userDrawn="1"/>
        </p:nvSpPr>
        <p:spPr>
          <a:xfrm>
            <a:off x="10653713" y="0"/>
            <a:ext cx="6757988" cy="10287000"/>
          </a:xfrm>
          <a:prstGeom prst="rect">
            <a:avLst/>
          </a:prstGeom>
          <a:solidFill>
            <a:schemeClr val="accent6">
              <a:lumMod val="10000"/>
              <a:lumOff val="90000"/>
              <a:alpha val="50000"/>
            </a:schemeClr>
          </a:solidFill>
          <a:ln w="19050">
            <a:noFill/>
          </a:ln>
        </p:spPr>
        <p:txBody>
          <a:bodyPr vert="horz" wrap="square" lIns="137160" tIns="68580" rIns="137160" bIns="68580" rtlCol="0">
            <a:noAutofit/>
          </a:bodyPr>
          <a:lstStyle/>
          <a:p>
            <a:pPr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5" name="Rectangle 4">
            <a:extLst>
              <a:ext uri="{FF2B5EF4-FFF2-40B4-BE49-F238E27FC236}">
                <a16:creationId xmlns:a16="http://schemas.microsoft.com/office/drawing/2014/main" id="{1FC394CF-2484-40DB-42EF-9D7B33A28C54}"/>
              </a:ext>
            </a:extLst>
          </p:cNvPr>
          <p:cNvSpPr/>
          <p:nvPr userDrawn="1"/>
        </p:nvSpPr>
        <p:spPr>
          <a:xfrm>
            <a:off x="881063" y="6724825"/>
            <a:ext cx="8262938" cy="2685872"/>
          </a:xfrm>
          <a:prstGeom prst="rect">
            <a:avLst/>
          </a:prstGeom>
          <a:solidFill>
            <a:schemeClr val="accent6">
              <a:lumMod val="10000"/>
              <a:lumOff val="90000"/>
              <a:alpha val="50000"/>
            </a:schemeClr>
          </a:solidFill>
          <a:ln w="19050">
            <a:noFill/>
          </a:ln>
        </p:spPr>
        <p:txBody>
          <a:bodyPr vert="horz" wrap="square" lIns="137160" tIns="68580" rIns="137160" bIns="68580" rtlCol="0">
            <a:noAutofit/>
          </a:bodyPr>
          <a:lstStyle/>
          <a:p>
            <a:pPr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12" name="Picture Placeholder 11">
            <a:extLst>
              <a:ext uri="{FF2B5EF4-FFF2-40B4-BE49-F238E27FC236}">
                <a16:creationId xmlns:a16="http://schemas.microsoft.com/office/drawing/2014/main" id="{4F7D055E-C9A9-EE5C-39DA-14E11BB40CFE}"/>
              </a:ext>
            </a:extLst>
          </p:cNvPr>
          <p:cNvSpPr>
            <a:spLocks noGrp="1"/>
          </p:cNvSpPr>
          <p:nvPr>
            <p:ph type="pic" sz="quarter" idx="41"/>
          </p:nvPr>
        </p:nvSpPr>
        <p:spPr>
          <a:xfrm>
            <a:off x="10806113" y="1068761"/>
            <a:ext cx="6453189" cy="8149479"/>
          </a:xfrm>
          <a:prstGeom prst="rect">
            <a:avLst/>
          </a:prstGeom>
          <a:no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8262938" cy="2285649"/>
          </a:xfrm>
        </p:spPr>
        <p:txBody>
          <a:bodyPr anchor="b">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881063" y="3962401"/>
            <a:ext cx="8259365"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9" name="Text Placeholder 7">
            <a:extLst>
              <a:ext uri="{FF2B5EF4-FFF2-40B4-BE49-F238E27FC236}">
                <a16:creationId xmlns:a16="http://schemas.microsoft.com/office/drawing/2014/main" id="{A2AC3DDC-97AF-F49F-288E-8B6A146B8C9D}"/>
              </a:ext>
            </a:extLst>
          </p:cNvPr>
          <p:cNvSpPr>
            <a:spLocks noGrp="1"/>
          </p:cNvSpPr>
          <p:nvPr>
            <p:ph type="body" sz="quarter" idx="45"/>
          </p:nvPr>
        </p:nvSpPr>
        <p:spPr>
          <a:xfrm>
            <a:off x="881063" y="4613736"/>
            <a:ext cx="8259365" cy="184897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16">
            <a:extLst>
              <a:ext uri="{FF2B5EF4-FFF2-40B4-BE49-F238E27FC236}">
                <a16:creationId xmlns:a16="http://schemas.microsoft.com/office/drawing/2014/main" id="{99DF22BB-2564-8264-6D62-FB02056703B1}"/>
              </a:ext>
            </a:extLst>
          </p:cNvPr>
          <p:cNvSpPr>
            <a:spLocks noGrp="1"/>
          </p:cNvSpPr>
          <p:nvPr>
            <p:ph type="body" sz="quarter" idx="39"/>
          </p:nvPr>
        </p:nvSpPr>
        <p:spPr>
          <a:xfrm>
            <a:off x="1028699" y="6821552"/>
            <a:ext cx="7981952"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0" name="Text Placeholder 7">
            <a:extLst>
              <a:ext uri="{FF2B5EF4-FFF2-40B4-BE49-F238E27FC236}">
                <a16:creationId xmlns:a16="http://schemas.microsoft.com/office/drawing/2014/main" id="{44CE03F3-36E6-2AB6-3ED8-6C5B6F1A55CB}"/>
              </a:ext>
            </a:extLst>
          </p:cNvPr>
          <p:cNvSpPr>
            <a:spLocks noGrp="1"/>
          </p:cNvSpPr>
          <p:nvPr>
            <p:ph type="body" sz="quarter" idx="46"/>
          </p:nvPr>
        </p:nvSpPr>
        <p:spPr>
          <a:xfrm>
            <a:off x="1028699" y="7472888"/>
            <a:ext cx="7981952" cy="184897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7" name="Straight Connector 6">
            <a:extLst>
              <a:ext uri="{FF2B5EF4-FFF2-40B4-BE49-F238E27FC236}">
                <a16:creationId xmlns:a16="http://schemas.microsoft.com/office/drawing/2014/main" id="{8EBFE368-0910-5C9D-68C2-22B37F2F2EC3}"/>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1" name="Footer Placeholder">
            <a:extLst>
              <a:ext uri="{FF2B5EF4-FFF2-40B4-BE49-F238E27FC236}">
                <a16:creationId xmlns:a16="http://schemas.microsoft.com/office/drawing/2014/main" id="{FE6FC033-E270-5631-4295-72CDBF5C2731}"/>
              </a:ext>
            </a:extLst>
          </p:cNvPr>
          <p:cNvSpPr>
            <a:spLocks noGrp="1"/>
          </p:cNvSpPr>
          <p:nvPr>
            <p:ph type="body" sz="quarter" idx="47"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2301740412"/>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3 Text Boxes T22V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EDD30B-6079-4803-8942-3840E4083FF6}"/>
              </a:ext>
            </a:extLst>
          </p:cNvPr>
          <p:cNvSpPr/>
          <p:nvPr userDrawn="1"/>
        </p:nvSpPr>
        <p:spPr>
          <a:xfrm>
            <a:off x="881063" y="5143500"/>
            <a:ext cx="8262938" cy="4267197"/>
          </a:xfrm>
          <a:prstGeom prst="rect">
            <a:avLst/>
          </a:prstGeom>
          <a:solidFill>
            <a:schemeClr val="accent6">
              <a:lumMod val="10000"/>
              <a:lumOff val="90000"/>
              <a:alpha val="50000"/>
            </a:schemeClr>
          </a:solidFill>
          <a:ln w="19050">
            <a:solidFill>
              <a:schemeClr val="accent6">
                <a:lumMod val="10000"/>
                <a:lumOff val="90000"/>
              </a:schemeClr>
            </a:solidFill>
          </a:ln>
        </p:spPr>
        <p:txBody>
          <a:bodyPr vert="horz" wrap="square" lIns="137160" tIns="68580" rIns="137160" bIns="68580" rtlCol="0">
            <a:noAutofit/>
          </a:bodyPr>
          <a:lstStyle/>
          <a:p>
            <a:pPr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881063" y="2777066"/>
            <a:ext cx="16525875"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4" name="Text Placeholder 16">
            <a:extLst>
              <a:ext uri="{FF2B5EF4-FFF2-40B4-BE49-F238E27FC236}">
                <a16:creationId xmlns:a16="http://schemas.microsoft.com/office/drawing/2014/main" id="{DC26EF76-37FE-ACC9-88B5-CE8898871085}"/>
              </a:ext>
            </a:extLst>
          </p:cNvPr>
          <p:cNvSpPr>
            <a:spLocks noGrp="1"/>
          </p:cNvSpPr>
          <p:nvPr>
            <p:ph type="body" sz="quarter" idx="14"/>
          </p:nvPr>
        </p:nvSpPr>
        <p:spPr>
          <a:xfrm>
            <a:off x="881063" y="3428402"/>
            <a:ext cx="16525875" cy="1619852"/>
          </a:xfrm>
          <a:noFill/>
        </p:spPr>
        <p:txBody>
          <a:bodyPr vert="horz" wrap="square" lIns="91440" tIns="45720" rIns="91440" bIns="45720" rtlCol="0">
            <a:noAutofit/>
          </a:bodyPr>
          <a:lstStyle>
            <a:lvl1pPr marL="0" indent="0">
              <a:buNone/>
              <a:defRPr lang="en-US" sz="2400" dirty="0">
                <a:solidFill>
                  <a:schemeClr val="tx1"/>
                </a:solidFill>
              </a:defRPr>
            </a:lvl1pPr>
          </a:lstStyle>
          <a:p>
            <a:pPr marL="342900" lvl="0" indent="-342900">
              <a:lnSpc>
                <a:spcPct val="100000"/>
              </a:lnSpc>
              <a:spcBef>
                <a:spcPts val="0"/>
              </a:spcBef>
            </a:pPr>
            <a:r>
              <a:rPr lang="en-US" dirty="0"/>
              <a:t>Click to edit Master text</a:t>
            </a:r>
          </a:p>
        </p:txBody>
      </p:sp>
      <p:sp>
        <p:nvSpPr>
          <p:cNvPr id="6" name="Text Placeholder 16">
            <a:extLst>
              <a:ext uri="{FF2B5EF4-FFF2-40B4-BE49-F238E27FC236}">
                <a16:creationId xmlns:a16="http://schemas.microsoft.com/office/drawing/2014/main" id="{99DF22BB-2564-8264-6D62-FB02056703B1}"/>
              </a:ext>
            </a:extLst>
          </p:cNvPr>
          <p:cNvSpPr>
            <a:spLocks noGrp="1"/>
          </p:cNvSpPr>
          <p:nvPr>
            <p:ph type="body" sz="quarter" idx="39"/>
          </p:nvPr>
        </p:nvSpPr>
        <p:spPr>
          <a:xfrm>
            <a:off x="1023818" y="5405825"/>
            <a:ext cx="797742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4" name="Text Placeholder 7">
            <a:extLst>
              <a:ext uri="{FF2B5EF4-FFF2-40B4-BE49-F238E27FC236}">
                <a16:creationId xmlns:a16="http://schemas.microsoft.com/office/drawing/2014/main" id="{B2BD439A-677C-AEE4-8E15-00F3F4E92168}"/>
              </a:ext>
            </a:extLst>
          </p:cNvPr>
          <p:cNvSpPr>
            <a:spLocks noGrp="1"/>
          </p:cNvSpPr>
          <p:nvPr>
            <p:ph type="body" sz="quarter" idx="45"/>
          </p:nvPr>
        </p:nvSpPr>
        <p:spPr>
          <a:xfrm>
            <a:off x="1023818" y="6057161"/>
            <a:ext cx="7977428" cy="311979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Rectangle 9">
            <a:extLst>
              <a:ext uri="{FF2B5EF4-FFF2-40B4-BE49-F238E27FC236}">
                <a16:creationId xmlns:a16="http://schemas.microsoft.com/office/drawing/2014/main" id="{4B6FF961-1594-315C-2A0F-1E80E3CAFED5}"/>
              </a:ext>
            </a:extLst>
          </p:cNvPr>
          <p:cNvSpPr/>
          <p:nvPr userDrawn="1"/>
        </p:nvSpPr>
        <p:spPr>
          <a:xfrm>
            <a:off x="9144001" y="5143500"/>
            <a:ext cx="8262938" cy="4267197"/>
          </a:xfrm>
          <a:prstGeom prst="rect">
            <a:avLst/>
          </a:prstGeom>
          <a:noFill/>
          <a:ln w="19050">
            <a:solidFill>
              <a:schemeClr val="accent6">
                <a:lumMod val="10000"/>
                <a:lumOff val="90000"/>
              </a:schemeClr>
            </a:solidFill>
          </a:ln>
        </p:spPr>
        <p:txBody>
          <a:bodyPr vert="horz" wrap="square" lIns="137160" tIns="68580" rIns="137160" bIns="68580" rtlCol="0">
            <a:noAutofit/>
          </a:bodyPr>
          <a:lstStyle/>
          <a:p>
            <a:pPr marL="0"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11" name="Text Placeholder 16">
            <a:extLst>
              <a:ext uri="{FF2B5EF4-FFF2-40B4-BE49-F238E27FC236}">
                <a16:creationId xmlns:a16="http://schemas.microsoft.com/office/drawing/2014/main" id="{E1C478E2-C5E6-84B8-7C80-C03B3191E330}"/>
              </a:ext>
            </a:extLst>
          </p:cNvPr>
          <p:cNvSpPr>
            <a:spLocks noGrp="1"/>
          </p:cNvSpPr>
          <p:nvPr>
            <p:ph type="body" sz="quarter" idx="41"/>
          </p:nvPr>
        </p:nvSpPr>
        <p:spPr>
          <a:xfrm>
            <a:off x="9286756" y="5405825"/>
            <a:ext cx="797742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5" name="Text Placeholder 7">
            <a:extLst>
              <a:ext uri="{FF2B5EF4-FFF2-40B4-BE49-F238E27FC236}">
                <a16:creationId xmlns:a16="http://schemas.microsoft.com/office/drawing/2014/main" id="{80B654EC-3E44-9F61-F562-9F63FD0624DE}"/>
              </a:ext>
            </a:extLst>
          </p:cNvPr>
          <p:cNvSpPr>
            <a:spLocks noGrp="1"/>
          </p:cNvSpPr>
          <p:nvPr>
            <p:ph type="body" sz="quarter" idx="46"/>
          </p:nvPr>
        </p:nvSpPr>
        <p:spPr>
          <a:xfrm>
            <a:off x="9286756" y="6057161"/>
            <a:ext cx="7977428" cy="3119792"/>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B47AE364-288B-E529-C420-045023756738}"/>
              </a:ext>
            </a:extLst>
          </p:cNvPr>
          <p:cNvSpPr>
            <a:spLocks noGrp="1"/>
          </p:cNvSpPr>
          <p:nvPr>
            <p:ph type="body" sz="quarter" idx="47"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180535583"/>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Text Boxes T22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8072441"/>
            <a:ext cx="16530638" cy="1338260"/>
          </a:xfrm>
        </p:spPr>
        <p:txBody>
          <a:bodyPr anchor="ctr">
            <a:noAutofit/>
          </a:bodyPr>
          <a:lstStyle>
            <a:lvl1pPr algn="r">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16" name="Picture Placeholder 15">
            <a:extLst>
              <a:ext uri="{FF2B5EF4-FFF2-40B4-BE49-F238E27FC236}">
                <a16:creationId xmlns:a16="http://schemas.microsoft.com/office/drawing/2014/main" id="{89401EBF-3523-880A-C49C-9F23A07789A4}"/>
              </a:ext>
            </a:extLst>
          </p:cNvPr>
          <p:cNvSpPr>
            <a:spLocks noGrp="1"/>
          </p:cNvSpPr>
          <p:nvPr>
            <p:ph type="pic" sz="quarter" idx="39"/>
          </p:nvPr>
        </p:nvSpPr>
        <p:spPr>
          <a:xfrm>
            <a:off x="881063" y="2"/>
            <a:ext cx="16525872" cy="3771900"/>
          </a:xfrm>
          <a:custGeom>
            <a:avLst/>
            <a:gdLst>
              <a:gd name="connsiteX0" fmla="*/ 0 w 9575798"/>
              <a:gd name="connsiteY0" fmla="*/ 0 h 2514600"/>
              <a:gd name="connsiteX1" fmla="*/ 9575798 w 9575798"/>
              <a:gd name="connsiteY1" fmla="*/ 0 h 2514600"/>
              <a:gd name="connsiteX2" fmla="*/ 9575798 w 9575798"/>
              <a:gd name="connsiteY2" fmla="*/ 2399962 h 2514600"/>
              <a:gd name="connsiteX3" fmla="*/ 9461160 w 9575798"/>
              <a:gd name="connsiteY3" fmla="*/ 2514600 h 2514600"/>
              <a:gd name="connsiteX4" fmla="*/ 114637 w 9575798"/>
              <a:gd name="connsiteY4" fmla="*/ 2514600 h 2514600"/>
              <a:gd name="connsiteX5" fmla="*/ 9008 w 9575798"/>
              <a:gd name="connsiteY5" fmla="*/ 2444584 h 2514600"/>
              <a:gd name="connsiteX6" fmla="*/ 0 w 9575798"/>
              <a:gd name="connsiteY6" fmla="*/ 2399967 h 251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575798" h="2514600">
                <a:moveTo>
                  <a:pt x="0" y="0"/>
                </a:moveTo>
                <a:lnTo>
                  <a:pt x="9575798" y="0"/>
                </a:lnTo>
                <a:lnTo>
                  <a:pt x="9575798" y="2399962"/>
                </a:lnTo>
                <a:cubicBezTo>
                  <a:pt x="9575798" y="2463275"/>
                  <a:pt x="9524473" y="2514600"/>
                  <a:pt x="9461160" y="2514600"/>
                </a:cubicBezTo>
                <a:lnTo>
                  <a:pt x="114637" y="2514600"/>
                </a:lnTo>
                <a:cubicBezTo>
                  <a:pt x="67152" y="2514600"/>
                  <a:pt x="26411" y="2485730"/>
                  <a:pt x="9008" y="2444584"/>
                </a:cubicBezTo>
                <a:lnTo>
                  <a:pt x="0" y="2399967"/>
                </a:ln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10" name="Text Placeholder 16">
            <a:extLst>
              <a:ext uri="{FF2B5EF4-FFF2-40B4-BE49-F238E27FC236}">
                <a16:creationId xmlns:a16="http://schemas.microsoft.com/office/drawing/2014/main" id="{C0D6ED52-ABE8-CCCA-8BBE-D66E14209243}"/>
              </a:ext>
            </a:extLst>
          </p:cNvPr>
          <p:cNvSpPr>
            <a:spLocks noGrp="1"/>
          </p:cNvSpPr>
          <p:nvPr>
            <p:ph type="body" sz="quarter" idx="41"/>
          </p:nvPr>
        </p:nvSpPr>
        <p:spPr>
          <a:xfrm>
            <a:off x="885826" y="3969548"/>
            <a:ext cx="4995863" cy="1090088"/>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8" name="Text Placeholder 7">
            <a:extLst>
              <a:ext uri="{FF2B5EF4-FFF2-40B4-BE49-F238E27FC236}">
                <a16:creationId xmlns:a16="http://schemas.microsoft.com/office/drawing/2014/main" id="{D333F399-350A-FF3E-B5F5-33173A8CE97B}"/>
              </a:ext>
            </a:extLst>
          </p:cNvPr>
          <p:cNvSpPr>
            <a:spLocks noGrp="1"/>
          </p:cNvSpPr>
          <p:nvPr>
            <p:ph type="body" sz="quarter" idx="47"/>
          </p:nvPr>
        </p:nvSpPr>
        <p:spPr>
          <a:xfrm>
            <a:off x="885826" y="5150648"/>
            <a:ext cx="4995863" cy="252403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 name="Text Placeholder 16">
            <a:extLst>
              <a:ext uri="{FF2B5EF4-FFF2-40B4-BE49-F238E27FC236}">
                <a16:creationId xmlns:a16="http://schemas.microsoft.com/office/drawing/2014/main" id="{697EC274-F55A-6DE1-834A-B635B32C892D}"/>
              </a:ext>
            </a:extLst>
          </p:cNvPr>
          <p:cNvSpPr>
            <a:spLocks noGrp="1"/>
          </p:cNvSpPr>
          <p:nvPr>
            <p:ph type="body" sz="quarter" idx="43"/>
          </p:nvPr>
        </p:nvSpPr>
        <p:spPr>
          <a:xfrm>
            <a:off x="6646069" y="3969548"/>
            <a:ext cx="4995863" cy="1090088"/>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9" name="Text Placeholder 7">
            <a:extLst>
              <a:ext uri="{FF2B5EF4-FFF2-40B4-BE49-F238E27FC236}">
                <a16:creationId xmlns:a16="http://schemas.microsoft.com/office/drawing/2014/main" id="{01E1F65C-D836-6619-E899-82E7D51D441B}"/>
              </a:ext>
            </a:extLst>
          </p:cNvPr>
          <p:cNvSpPr>
            <a:spLocks noGrp="1"/>
          </p:cNvSpPr>
          <p:nvPr>
            <p:ph type="body" sz="quarter" idx="48"/>
          </p:nvPr>
        </p:nvSpPr>
        <p:spPr>
          <a:xfrm>
            <a:off x="6646069" y="5150648"/>
            <a:ext cx="4995863" cy="252403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6" name="Text Placeholder 16">
            <a:extLst>
              <a:ext uri="{FF2B5EF4-FFF2-40B4-BE49-F238E27FC236}">
                <a16:creationId xmlns:a16="http://schemas.microsoft.com/office/drawing/2014/main" id="{3FAA26B9-D633-A56B-DA6F-3EF02AAF7A6F}"/>
              </a:ext>
            </a:extLst>
          </p:cNvPr>
          <p:cNvSpPr>
            <a:spLocks noGrp="1"/>
          </p:cNvSpPr>
          <p:nvPr>
            <p:ph type="body" sz="quarter" idx="45"/>
          </p:nvPr>
        </p:nvSpPr>
        <p:spPr>
          <a:xfrm>
            <a:off x="12406313" y="3969548"/>
            <a:ext cx="4995863" cy="1090088"/>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1" name="Text Placeholder 7">
            <a:extLst>
              <a:ext uri="{FF2B5EF4-FFF2-40B4-BE49-F238E27FC236}">
                <a16:creationId xmlns:a16="http://schemas.microsoft.com/office/drawing/2014/main" id="{744A871B-8B37-A84C-FE71-2F1B3BB9347F}"/>
              </a:ext>
            </a:extLst>
          </p:cNvPr>
          <p:cNvSpPr>
            <a:spLocks noGrp="1"/>
          </p:cNvSpPr>
          <p:nvPr>
            <p:ph type="body" sz="quarter" idx="49"/>
          </p:nvPr>
        </p:nvSpPr>
        <p:spPr>
          <a:xfrm>
            <a:off x="12406313" y="5150648"/>
            <a:ext cx="4995863" cy="2524037"/>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4" name="Straight Connector 3">
            <a:extLst>
              <a:ext uri="{FF2B5EF4-FFF2-40B4-BE49-F238E27FC236}">
                <a16:creationId xmlns:a16="http://schemas.microsoft.com/office/drawing/2014/main" id="{33465D4A-698B-45D2-08A8-E85B30D571C0}"/>
              </a:ext>
            </a:extLst>
          </p:cNvPr>
          <p:cNvCxnSpPr>
            <a:cxnSpLocks/>
          </p:cNvCxnSpPr>
          <p:nvPr userDrawn="1"/>
        </p:nvCxnSpPr>
        <p:spPr>
          <a:xfrm>
            <a:off x="15279290" y="94107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FCC7D337-D996-2C09-2B95-21E43CC55220}"/>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169940351"/>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3 Text Boxes T22V3">
    <p:spTree>
      <p:nvGrpSpPr>
        <p:cNvPr id="1" name=""/>
        <p:cNvGrpSpPr/>
        <p:nvPr/>
      </p:nvGrpSpPr>
      <p:grpSpPr>
        <a:xfrm>
          <a:off x="0" y="0"/>
          <a:ext cx="0" cy="0"/>
          <a:chOff x="0" y="0"/>
          <a:chExt cx="0" cy="0"/>
        </a:xfrm>
      </p:grpSpPr>
      <p:sp>
        <p:nvSpPr>
          <p:cNvPr id="34" name="Picture Placeholder 33">
            <a:extLst>
              <a:ext uri="{FF2B5EF4-FFF2-40B4-BE49-F238E27FC236}">
                <a16:creationId xmlns:a16="http://schemas.microsoft.com/office/drawing/2014/main" id="{55437BEA-3FBC-7E9B-E907-F750AFD739A7}"/>
              </a:ext>
            </a:extLst>
          </p:cNvPr>
          <p:cNvSpPr>
            <a:spLocks noGrp="1"/>
          </p:cNvSpPr>
          <p:nvPr>
            <p:ph type="pic" sz="quarter" idx="45"/>
          </p:nvPr>
        </p:nvSpPr>
        <p:spPr>
          <a:xfrm>
            <a:off x="5012533" y="4841255"/>
            <a:ext cx="3948113" cy="5445749"/>
          </a:xfrm>
          <a:custGeom>
            <a:avLst/>
            <a:gdLst>
              <a:gd name="connsiteX0" fmla="*/ 114837 w 2632075"/>
              <a:gd name="connsiteY0" fmla="*/ 0 h 3630499"/>
              <a:gd name="connsiteX1" fmla="*/ 2517238 w 2632075"/>
              <a:gd name="connsiteY1" fmla="*/ 0 h 3630499"/>
              <a:gd name="connsiteX2" fmla="*/ 2632075 w 2632075"/>
              <a:gd name="connsiteY2" fmla="*/ 114837 h 3630499"/>
              <a:gd name="connsiteX3" fmla="*/ 2632075 w 2632075"/>
              <a:gd name="connsiteY3" fmla="*/ 3630499 h 3630499"/>
              <a:gd name="connsiteX4" fmla="*/ 0 w 2632075"/>
              <a:gd name="connsiteY4" fmla="*/ 3630499 h 3630499"/>
              <a:gd name="connsiteX5" fmla="*/ 0 w 2632075"/>
              <a:gd name="connsiteY5" fmla="*/ 114837 h 3630499"/>
              <a:gd name="connsiteX6" fmla="*/ 114837 w 2632075"/>
              <a:gd name="connsiteY6" fmla="*/ 0 h 3630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2075" h="3630499">
                <a:moveTo>
                  <a:pt x="114837" y="0"/>
                </a:moveTo>
                <a:lnTo>
                  <a:pt x="2517238" y="0"/>
                </a:lnTo>
                <a:cubicBezTo>
                  <a:pt x="2580661" y="0"/>
                  <a:pt x="2632075" y="51414"/>
                  <a:pt x="2632075" y="114837"/>
                </a:cubicBezTo>
                <a:lnTo>
                  <a:pt x="2632075" y="3630499"/>
                </a:lnTo>
                <a:lnTo>
                  <a:pt x="0" y="3630499"/>
                </a:lnTo>
                <a:lnTo>
                  <a:pt x="0" y="114837"/>
                </a:lnTo>
                <a:cubicBezTo>
                  <a:pt x="0" y="51414"/>
                  <a:pt x="51414" y="0"/>
                  <a:pt x="114837" y="0"/>
                </a:cubicBez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22" name="Rectangle 21">
            <a:extLst>
              <a:ext uri="{FF2B5EF4-FFF2-40B4-BE49-F238E27FC236}">
                <a16:creationId xmlns:a16="http://schemas.microsoft.com/office/drawing/2014/main" id="{46B7F224-FDC0-6AE3-1DF4-AEED04671276}"/>
              </a:ext>
            </a:extLst>
          </p:cNvPr>
          <p:cNvSpPr/>
          <p:nvPr userDrawn="1"/>
        </p:nvSpPr>
        <p:spPr>
          <a:xfrm>
            <a:off x="9144000" y="3412505"/>
            <a:ext cx="9144000" cy="2054843"/>
          </a:xfrm>
          <a:prstGeom prst="rect">
            <a:avLst/>
          </a:prstGeom>
          <a:solidFill>
            <a:schemeClr val="accent6">
              <a:lumMod val="10000"/>
              <a:lumOff val="90000"/>
              <a:alpha val="50000"/>
            </a:schemeClr>
          </a:solidFill>
        </p:spPr>
        <p:txBody>
          <a:bodyPr vert="horz" wrap="square" lIns="137160" tIns="68580" rIns="137160" bIns="68580" rtlCol="0">
            <a:noAutofit/>
          </a:bodyPr>
          <a:lstStyle/>
          <a:p>
            <a:pPr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9144001" y="1276527"/>
            <a:ext cx="8262938" cy="1895298"/>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3" name="Text Placeholder 16">
            <a:extLst>
              <a:ext uri="{FF2B5EF4-FFF2-40B4-BE49-F238E27FC236}">
                <a16:creationId xmlns:a16="http://schemas.microsoft.com/office/drawing/2014/main" id="{71590085-5895-A21C-604F-39575A5EA135}"/>
              </a:ext>
            </a:extLst>
          </p:cNvPr>
          <p:cNvSpPr>
            <a:spLocks noGrp="1"/>
          </p:cNvSpPr>
          <p:nvPr>
            <p:ph type="body" sz="quarter" idx="15"/>
          </p:nvPr>
        </p:nvSpPr>
        <p:spPr>
          <a:xfrm>
            <a:off x="9582150" y="3572050"/>
            <a:ext cx="7824786" cy="602021"/>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8" name="Text Placeholder 7">
            <a:extLst>
              <a:ext uri="{FF2B5EF4-FFF2-40B4-BE49-F238E27FC236}">
                <a16:creationId xmlns:a16="http://schemas.microsoft.com/office/drawing/2014/main" id="{29B7A941-5DAA-7B4E-1357-154A47E6DE4E}"/>
              </a:ext>
            </a:extLst>
          </p:cNvPr>
          <p:cNvSpPr>
            <a:spLocks noGrp="1"/>
          </p:cNvSpPr>
          <p:nvPr>
            <p:ph type="body" sz="quarter" idx="49"/>
          </p:nvPr>
        </p:nvSpPr>
        <p:spPr>
          <a:xfrm>
            <a:off x="9582150" y="4265083"/>
            <a:ext cx="7824786" cy="1092731"/>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7" name="Text Placeholder 16">
            <a:extLst>
              <a:ext uri="{FF2B5EF4-FFF2-40B4-BE49-F238E27FC236}">
                <a16:creationId xmlns:a16="http://schemas.microsoft.com/office/drawing/2014/main" id="{BF9DF074-E889-AB31-EE55-A353C51F96AA}"/>
              </a:ext>
            </a:extLst>
          </p:cNvPr>
          <p:cNvSpPr>
            <a:spLocks noGrp="1"/>
          </p:cNvSpPr>
          <p:nvPr>
            <p:ph type="body" sz="quarter" idx="40"/>
          </p:nvPr>
        </p:nvSpPr>
        <p:spPr>
          <a:xfrm>
            <a:off x="9582150" y="5598493"/>
            <a:ext cx="7824786" cy="602021"/>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6" name="Text Placeholder 7">
            <a:extLst>
              <a:ext uri="{FF2B5EF4-FFF2-40B4-BE49-F238E27FC236}">
                <a16:creationId xmlns:a16="http://schemas.microsoft.com/office/drawing/2014/main" id="{9008F337-D2BF-7110-7420-EFE7807BB028}"/>
              </a:ext>
            </a:extLst>
          </p:cNvPr>
          <p:cNvSpPr>
            <a:spLocks noGrp="1"/>
          </p:cNvSpPr>
          <p:nvPr>
            <p:ph type="body" sz="quarter" idx="47"/>
          </p:nvPr>
        </p:nvSpPr>
        <p:spPr>
          <a:xfrm>
            <a:off x="9582150" y="6291526"/>
            <a:ext cx="7824786" cy="1092731"/>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0" name="Text Placeholder 16">
            <a:extLst>
              <a:ext uri="{FF2B5EF4-FFF2-40B4-BE49-F238E27FC236}">
                <a16:creationId xmlns:a16="http://schemas.microsoft.com/office/drawing/2014/main" id="{12A6CA19-F37B-42C8-1A6E-E53B3F439123}"/>
              </a:ext>
            </a:extLst>
          </p:cNvPr>
          <p:cNvSpPr>
            <a:spLocks noGrp="1"/>
          </p:cNvSpPr>
          <p:nvPr>
            <p:ph type="body" sz="quarter" idx="42"/>
          </p:nvPr>
        </p:nvSpPr>
        <p:spPr>
          <a:xfrm>
            <a:off x="9582150" y="7624936"/>
            <a:ext cx="7824786" cy="602021"/>
          </a:xfrm>
        </p:spPr>
        <p:txBody>
          <a:bodyPr vert="horz" lIns="91440" tIns="45720" rIns="91440" bIns="45720" rtlCol="0" anchor="b">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7" name="Text Placeholder 7">
            <a:extLst>
              <a:ext uri="{FF2B5EF4-FFF2-40B4-BE49-F238E27FC236}">
                <a16:creationId xmlns:a16="http://schemas.microsoft.com/office/drawing/2014/main" id="{A25572E7-9445-8235-D9C0-1CE2DE700FFF}"/>
              </a:ext>
            </a:extLst>
          </p:cNvPr>
          <p:cNvSpPr>
            <a:spLocks noGrp="1"/>
          </p:cNvSpPr>
          <p:nvPr>
            <p:ph type="body" sz="quarter" idx="48"/>
          </p:nvPr>
        </p:nvSpPr>
        <p:spPr>
          <a:xfrm>
            <a:off x="9582150" y="8317969"/>
            <a:ext cx="7824786" cy="1092731"/>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1" name="Picture Placeholder 30">
            <a:extLst>
              <a:ext uri="{FF2B5EF4-FFF2-40B4-BE49-F238E27FC236}">
                <a16:creationId xmlns:a16="http://schemas.microsoft.com/office/drawing/2014/main" id="{5034B1CA-5DB3-0002-169D-31A8936E9F4B}"/>
              </a:ext>
            </a:extLst>
          </p:cNvPr>
          <p:cNvSpPr>
            <a:spLocks noGrp="1"/>
          </p:cNvSpPr>
          <p:nvPr>
            <p:ph type="pic" sz="quarter" idx="39"/>
          </p:nvPr>
        </p:nvSpPr>
        <p:spPr>
          <a:xfrm>
            <a:off x="881065" y="0"/>
            <a:ext cx="3948113" cy="5357808"/>
          </a:xfrm>
          <a:custGeom>
            <a:avLst/>
            <a:gdLst>
              <a:gd name="connsiteX0" fmla="*/ 0 w 2632075"/>
              <a:gd name="connsiteY0" fmla="*/ 0 h 3571872"/>
              <a:gd name="connsiteX1" fmla="*/ 2632075 w 2632075"/>
              <a:gd name="connsiteY1" fmla="*/ 0 h 3571872"/>
              <a:gd name="connsiteX2" fmla="*/ 2632075 w 2632075"/>
              <a:gd name="connsiteY2" fmla="*/ 3457035 h 3571872"/>
              <a:gd name="connsiteX3" fmla="*/ 2517238 w 2632075"/>
              <a:gd name="connsiteY3" fmla="*/ 3571872 h 3571872"/>
              <a:gd name="connsiteX4" fmla="*/ 114837 w 2632075"/>
              <a:gd name="connsiteY4" fmla="*/ 3571872 h 3571872"/>
              <a:gd name="connsiteX5" fmla="*/ 0 w 2632075"/>
              <a:gd name="connsiteY5" fmla="*/ 3457035 h 35718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2075" h="3571872">
                <a:moveTo>
                  <a:pt x="0" y="0"/>
                </a:moveTo>
                <a:lnTo>
                  <a:pt x="2632075" y="0"/>
                </a:lnTo>
                <a:lnTo>
                  <a:pt x="2632075" y="3457035"/>
                </a:lnTo>
                <a:cubicBezTo>
                  <a:pt x="2632075" y="3520458"/>
                  <a:pt x="2580661" y="3571872"/>
                  <a:pt x="2517238" y="3571872"/>
                </a:cubicBezTo>
                <a:lnTo>
                  <a:pt x="114837" y="3571872"/>
                </a:lnTo>
                <a:cubicBezTo>
                  <a:pt x="51414" y="3571872"/>
                  <a:pt x="0" y="3520458"/>
                  <a:pt x="0" y="3457035"/>
                </a:cubicBez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32" name="Picture Placeholder 31">
            <a:extLst>
              <a:ext uri="{FF2B5EF4-FFF2-40B4-BE49-F238E27FC236}">
                <a16:creationId xmlns:a16="http://schemas.microsoft.com/office/drawing/2014/main" id="{5A4B867F-2BDA-41BB-151A-489641BBE59B}"/>
              </a:ext>
            </a:extLst>
          </p:cNvPr>
          <p:cNvSpPr>
            <a:spLocks noGrp="1"/>
          </p:cNvSpPr>
          <p:nvPr>
            <p:ph type="pic" sz="quarter" idx="44"/>
          </p:nvPr>
        </p:nvSpPr>
        <p:spPr>
          <a:xfrm>
            <a:off x="881065" y="5598491"/>
            <a:ext cx="3948113" cy="4688511"/>
          </a:xfrm>
          <a:custGeom>
            <a:avLst/>
            <a:gdLst>
              <a:gd name="connsiteX0" fmla="*/ 114837 w 2632075"/>
              <a:gd name="connsiteY0" fmla="*/ 0 h 3125674"/>
              <a:gd name="connsiteX1" fmla="*/ 2517238 w 2632075"/>
              <a:gd name="connsiteY1" fmla="*/ 0 h 3125674"/>
              <a:gd name="connsiteX2" fmla="*/ 2632075 w 2632075"/>
              <a:gd name="connsiteY2" fmla="*/ 114837 h 3125674"/>
              <a:gd name="connsiteX3" fmla="*/ 2632075 w 2632075"/>
              <a:gd name="connsiteY3" fmla="*/ 3125674 h 3125674"/>
              <a:gd name="connsiteX4" fmla="*/ 0 w 2632075"/>
              <a:gd name="connsiteY4" fmla="*/ 3125674 h 3125674"/>
              <a:gd name="connsiteX5" fmla="*/ 0 w 2632075"/>
              <a:gd name="connsiteY5" fmla="*/ 114837 h 3125674"/>
              <a:gd name="connsiteX6" fmla="*/ 114837 w 2632075"/>
              <a:gd name="connsiteY6" fmla="*/ 0 h 3125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32075" h="3125674">
                <a:moveTo>
                  <a:pt x="114837" y="0"/>
                </a:moveTo>
                <a:lnTo>
                  <a:pt x="2517238" y="0"/>
                </a:lnTo>
                <a:cubicBezTo>
                  <a:pt x="2580661" y="0"/>
                  <a:pt x="2632075" y="51414"/>
                  <a:pt x="2632075" y="114837"/>
                </a:cubicBezTo>
                <a:lnTo>
                  <a:pt x="2632075" y="3125674"/>
                </a:lnTo>
                <a:lnTo>
                  <a:pt x="0" y="3125674"/>
                </a:lnTo>
                <a:lnTo>
                  <a:pt x="0" y="114837"/>
                </a:lnTo>
                <a:cubicBezTo>
                  <a:pt x="0" y="51414"/>
                  <a:pt x="51414" y="0"/>
                  <a:pt x="114837" y="0"/>
                </a:cubicBez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35" name="Picture Placeholder 34">
            <a:extLst>
              <a:ext uri="{FF2B5EF4-FFF2-40B4-BE49-F238E27FC236}">
                <a16:creationId xmlns:a16="http://schemas.microsoft.com/office/drawing/2014/main" id="{4328E889-7643-2DD9-6C44-E397438878DC}"/>
              </a:ext>
            </a:extLst>
          </p:cNvPr>
          <p:cNvSpPr>
            <a:spLocks noGrp="1"/>
          </p:cNvSpPr>
          <p:nvPr>
            <p:ph type="pic" sz="quarter" idx="46"/>
          </p:nvPr>
        </p:nvSpPr>
        <p:spPr>
          <a:xfrm>
            <a:off x="5012533" y="1"/>
            <a:ext cx="3948113" cy="4600571"/>
          </a:xfrm>
          <a:custGeom>
            <a:avLst/>
            <a:gdLst>
              <a:gd name="connsiteX0" fmla="*/ 0 w 2632075"/>
              <a:gd name="connsiteY0" fmla="*/ 0 h 3067047"/>
              <a:gd name="connsiteX1" fmla="*/ 2632075 w 2632075"/>
              <a:gd name="connsiteY1" fmla="*/ 0 h 3067047"/>
              <a:gd name="connsiteX2" fmla="*/ 2632075 w 2632075"/>
              <a:gd name="connsiteY2" fmla="*/ 2952210 h 3067047"/>
              <a:gd name="connsiteX3" fmla="*/ 2517238 w 2632075"/>
              <a:gd name="connsiteY3" fmla="*/ 3067047 h 3067047"/>
              <a:gd name="connsiteX4" fmla="*/ 114837 w 2632075"/>
              <a:gd name="connsiteY4" fmla="*/ 3067047 h 3067047"/>
              <a:gd name="connsiteX5" fmla="*/ 0 w 2632075"/>
              <a:gd name="connsiteY5" fmla="*/ 2952210 h 3067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32075" h="3067047">
                <a:moveTo>
                  <a:pt x="0" y="0"/>
                </a:moveTo>
                <a:lnTo>
                  <a:pt x="2632075" y="0"/>
                </a:lnTo>
                <a:lnTo>
                  <a:pt x="2632075" y="2952210"/>
                </a:lnTo>
                <a:cubicBezTo>
                  <a:pt x="2632075" y="3015633"/>
                  <a:pt x="2580661" y="3067047"/>
                  <a:pt x="2517238" y="3067047"/>
                </a:cubicBezTo>
                <a:lnTo>
                  <a:pt x="114837" y="3067047"/>
                </a:lnTo>
                <a:cubicBezTo>
                  <a:pt x="51414" y="3067047"/>
                  <a:pt x="0" y="3015633"/>
                  <a:pt x="0" y="2952210"/>
                </a:cubicBezTo>
                <a:close/>
              </a:path>
            </a:pathLst>
          </a:cu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cxnSp>
        <p:nvCxnSpPr>
          <p:cNvPr id="6" name="Straight Connector 5">
            <a:extLst>
              <a:ext uri="{FF2B5EF4-FFF2-40B4-BE49-F238E27FC236}">
                <a16:creationId xmlns:a16="http://schemas.microsoft.com/office/drawing/2014/main" id="{10F58780-2664-B67F-1183-CA4CF62AEE44}"/>
              </a:ext>
            </a:extLst>
          </p:cNvPr>
          <p:cNvCxnSpPr>
            <a:cxnSpLocks/>
          </p:cNvCxnSpPr>
          <p:nvPr userDrawn="1"/>
        </p:nvCxnSpPr>
        <p:spPr>
          <a:xfrm>
            <a:off x="9339263"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14FE7C19-AD04-52C6-AFF0-085654A3CE57}"/>
              </a:ext>
            </a:extLst>
          </p:cNvPr>
          <p:cNvSpPr>
            <a:spLocks noGrp="1"/>
          </p:cNvSpPr>
          <p:nvPr>
            <p:ph type="body" sz="quarter" idx="50"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1781905990"/>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4 Text Boxes T23V1">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7BEDD30B-6079-4803-8942-3840E4083FF6}"/>
              </a:ext>
            </a:extLst>
          </p:cNvPr>
          <p:cNvSpPr/>
          <p:nvPr userDrawn="1"/>
        </p:nvSpPr>
        <p:spPr>
          <a:xfrm>
            <a:off x="881063" y="5890021"/>
            <a:ext cx="8262938" cy="3518300"/>
          </a:xfrm>
          <a:prstGeom prst="rect">
            <a:avLst/>
          </a:prstGeom>
          <a:solidFill>
            <a:schemeClr val="accent6">
              <a:lumMod val="10000"/>
              <a:lumOff val="90000"/>
              <a:alpha val="50000"/>
            </a:schemeClr>
          </a:solidFill>
          <a:ln w="19050">
            <a:solidFill>
              <a:schemeClr val="accent6">
                <a:lumMod val="10000"/>
                <a:lumOff val="90000"/>
              </a:schemeClr>
            </a:solidFill>
          </a:ln>
        </p:spPr>
        <p:txBody>
          <a:bodyPr vert="horz" wrap="square" lIns="137160" tIns="68580" rIns="137160" bIns="68580" rtlCol="0">
            <a:noAutofit/>
          </a:bodyPr>
          <a:lstStyle/>
          <a:p>
            <a:pPr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6" name="Text Placeholder 16">
            <a:extLst>
              <a:ext uri="{FF2B5EF4-FFF2-40B4-BE49-F238E27FC236}">
                <a16:creationId xmlns:a16="http://schemas.microsoft.com/office/drawing/2014/main" id="{99DF22BB-2564-8264-6D62-FB02056703B1}"/>
              </a:ext>
            </a:extLst>
          </p:cNvPr>
          <p:cNvSpPr>
            <a:spLocks noGrp="1"/>
          </p:cNvSpPr>
          <p:nvPr>
            <p:ph type="body" sz="quarter" idx="39"/>
          </p:nvPr>
        </p:nvSpPr>
        <p:spPr>
          <a:xfrm>
            <a:off x="1023818" y="6152348"/>
            <a:ext cx="797742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4" name="Text Placeholder 7">
            <a:extLst>
              <a:ext uri="{FF2B5EF4-FFF2-40B4-BE49-F238E27FC236}">
                <a16:creationId xmlns:a16="http://schemas.microsoft.com/office/drawing/2014/main" id="{B2BD439A-677C-AEE4-8E15-00F3F4E92168}"/>
              </a:ext>
            </a:extLst>
          </p:cNvPr>
          <p:cNvSpPr>
            <a:spLocks noGrp="1"/>
          </p:cNvSpPr>
          <p:nvPr>
            <p:ph type="body" sz="quarter" idx="45"/>
          </p:nvPr>
        </p:nvSpPr>
        <p:spPr>
          <a:xfrm>
            <a:off x="1023818" y="6803684"/>
            <a:ext cx="7977428" cy="2373269"/>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0" name="Rectangle 9">
            <a:extLst>
              <a:ext uri="{FF2B5EF4-FFF2-40B4-BE49-F238E27FC236}">
                <a16:creationId xmlns:a16="http://schemas.microsoft.com/office/drawing/2014/main" id="{4B6FF961-1594-315C-2A0F-1E80E3CAFED5}"/>
              </a:ext>
            </a:extLst>
          </p:cNvPr>
          <p:cNvSpPr/>
          <p:nvPr userDrawn="1"/>
        </p:nvSpPr>
        <p:spPr>
          <a:xfrm>
            <a:off x="9144001" y="5890020"/>
            <a:ext cx="8262938" cy="3520677"/>
          </a:xfrm>
          <a:prstGeom prst="rect">
            <a:avLst/>
          </a:prstGeom>
          <a:noFill/>
          <a:ln w="19050">
            <a:solidFill>
              <a:schemeClr val="accent6">
                <a:lumMod val="10000"/>
                <a:lumOff val="90000"/>
              </a:schemeClr>
            </a:solidFill>
          </a:ln>
        </p:spPr>
        <p:txBody>
          <a:bodyPr vert="horz" wrap="square" lIns="137160" tIns="68580" rIns="137160" bIns="68580" rtlCol="0">
            <a:noAutofit/>
          </a:bodyPr>
          <a:lstStyle/>
          <a:p>
            <a:pPr marL="0" lvl="0" indent="0" algn="ctr">
              <a:lnSpc>
                <a:spcPct val="90000"/>
              </a:lnSpc>
              <a:spcBef>
                <a:spcPts val="1500"/>
              </a:spcBef>
              <a:buFont typeface="Arial" panose="020B0604020202020204" pitchFamily="34" charset="0"/>
              <a:buNone/>
            </a:pPr>
            <a:endParaRPr lang="en-GB" sz="4200">
              <a:solidFill>
                <a:schemeClr val="tx1"/>
              </a:solidFill>
            </a:endParaRPr>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6" name="Text Placeholder 16">
            <a:extLst>
              <a:ext uri="{FF2B5EF4-FFF2-40B4-BE49-F238E27FC236}">
                <a16:creationId xmlns:a16="http://schemas.microsoft.com/office/drawing/2014/main" id="{212242E4-A284-B6F1-620C-D6624FB47FAE}"/>
              </a:ext>
            </a:extLst>
          </p:cNvPr>
          <p:cNvSpPr>
            <a:spLocks noGrp="1"/>
          </p:cNvSpPr>
          <p:nvPr>
            <p:ph type="body" sz="quarter" idx="46"/>
          </p:nvPr>
        </p:nvSpPr>
        <p:spPr>
          <a:xfrm>
            <a:off x="9286756" y="6152348"/>
            <a:ext cx="797742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7" name="Text Placeholder 7">
            <a:extLst>
              <a:ext uri="{FF2B5EF4-FFF2-40B4-BE49-F238E27FC236}">
                <a16:creationId xmlns:a16="http://schemas.microsoft.com/office/drawing/2014/main" id="{897E3102-594A-B970-3CD7-5870703D4F13}"/>
              </a:ext>
            </a:extLst>
          </p:cNvPr>
          <p:cNvSpPr>
            <a:spLocks noGrp="1"/>
          </p:cNvSpPr>
          <p:nvPr>
            <p:ph type="body" sz="quarter" idx="47"/>
          </p:nvPr>
        </p:nvSpPr>
        <p:spPr>
          <a:xfrm>
            <a:off x="9286756" y="6803684"/>
            <a:ext cx="7977428" cy="2373269"/>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1" name="Rectangle 20">
            <a:extLst>
              <a:ext uri="{FF2B5EF4-FFF2-40B4-BE49-F238E27FC236}">
                <a16:creationId xmlns:a16="http://schemas.microsoft.com/office/drawing/2014/main" id="{CC9CB1C0-2E09-2865-915A-F9829CCF6A28}"/>
              </a:ext>
            </a:extLst>
          </p:cNvPr>
          <p:cNvSpPr>
            <a:spLocks/>
          </p:cNvSpPr>
          <p:nvPr userDrawn="1"/>
        </p:nvSpPr>
        <p:spPr>
          <a:xfrm>
            <a:off x="876301" y="2362200"/>
            <a:ext cx="8262938" cy="3520677"/>
          </a:xfrm>
          <a:prstGeom prst="rect">
            <a:avLst/>
          </a:prstGeom>
          <a:noFill/>
          <a:ln w="19050">
            <a:solidFill>
              <a:schemeClr val="accent6">
                <a:lumMod val="10000"/>
                <a:lumOff val="90000"/>
              </a:schemeClr>
            </a:solidFill>
          </a:ln>
        </p:spPr>
        <p:txBody>
          <a:bodyPr vert="horz" wrap="square" lIns="137160" tIns="68580" rIns="137160" bIns="68580" rtlCol="0">
            <a:noAutofit/>
          </a:bodyPr>
          <a:lstStyle/>
          <a:p>
            <a:pPr marL="0"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19" name="Text Placeholder 16">
            <a:extLst>
              <a:ext uri="{FF2B5EF4-FFF2-40B4-BE49-F238E27FC236}">
                <a16:creationId xmlns:a16="http://schemas.microsoft.com/office/drawing/2014/main" id="{68BD8FDA-1290-F2EB-D080-5838132BD1D2}"/>
              </a:ext>
            </a:extLst>
          </p:cNvPr>
          <p:cNvSpPr>
            <a:spLocks noGrp="1"/>
          </p:cNvSpPr>
          <p:nvPr>
            <p:ph type="body" sz="quarter" idx="48"/>
          </p:nvPr>
        </p:nvSpPr>
        <p:spPr>
          <a:xfrm>
            <a:off x="1023818" y="2631671"/>
            <a:ext cx="797742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20" name="Text Placeholder 7">
            <a:extLst>
              <a:ext uri="{FF2B5EF4-FFF2-40B4-BE49-F238E27FC236}">
                <a16:creationId xmlns:a16="http://schemas.microsoft.com/office/drawing/2014/main" id="{F647C5FF-264D-56CD-F3EE-73138A45D3E6}"/>
              </a:ext>
            </a:extLst>
          </p:cNvPr>
          <p:cNvSpPr>
            <a:spLocks noGrp="1"/>
          </p:cNvSpPr>
          <p:nvPr>
            <p:ph type="body" sz="quarter" idx="49"/>
          </p:nvPr>
        </p:nvSpPr>
        <p:spPr>
          <a:xfrm>
            <a:off x="1023818" y="3283007"/>
            <a:ext cx="7977428" cy="2373269"/>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8" name="Rectangle 17">
            <a:extLst>
              <a:ext uri="{FF2B5EF4-FFF2-40B4-BE49-F238E27FC236}">
                <a16:creationId xmlns:a16="http://schemas.microsoft.com/office/drawing/2014/main" id="{B6132AA9-603E-5AB3-6C41-4F2ED7A89C65}"/>
              </a:ext>
            </a:extLst>
          </p:cNvPr>
          <p:cNvSpPr>
            <a:spLocks/>
          </p:cNvSpPr>
          <p:nvPr userDrawn="1"/>
        </p:nvSpPr>
        <p:spPr>
          <a:xfrm>
            <a:off x="9144001" y="2362201"/>
            <a:ext cx="8262938" cy="3518300"/>
          </a:xfrm>
          <a:prstGeom prst="rect">
            <a:avLst/>
          </a:prstGeom>
          <a:solidFill>
            <a:schemeClr val="accent6">
              <a:lumMod val="10000"/>
              <a:lumOff val="90000"/>
              <a:alpha val="50000"/>
            </a:schemeClr>
          </a:solidFill>
          <a:ln w="19050">
            <a:solidFill>
              <a:schemeClr val="accent6">
                <a:lumMod val="10000"/>
                <a:lumOff val="90000"/>
              </a:schemeClr>
            </a:solidFill>
          </a:ln>
        </p:spPr>
        <p:txBody>
          <a:bodyPr vert="horz" wrap="square" lIns="137160" tIns="68580" rIns="137160" bIns="68580" rtlCol="0">
            <a:noAutofit/>
          </a:bodyPr>
          <a:lstStyle/>
          <a:p>
            <a:pPr lvl="0" indent="0" algn="ctr">
              <a:lnSpc>
                <a:spcPct val="90000"/>
              </a:lnSpc>
              <a:spcBef>
                <a:spcPts val="1500"/>
              </a:spcBef>
              <a:buFont typeface="Arial" panose="020B0604020202020204" pitchFamily="34" charset="0"/>
              <a:buNone/>
            </a:pPr>
            <a:endParaRPr lang="en-GB" sz="4200">
              <a:solidFill>
                <a:schemeClr val="tx1"/>
              </a:solidFill>
            </a:endParaRPr>
          </a:p>
        </p:txBody>
      </p:sp>
      <p:sp>
        <p:nvSpPr>
          <p:cNvPr id="22" name="Text Placeholder 16">
            <a:extLst>
              <a:ext uri="{FF2B5EF4-FFF2-40B4-BE49-F238E27FC236}">
                <a16:creationId xmlns:a16="http://schemas.microsoft.com/office/drawing/2014/main" id="{714705E0-6258-5C93-304D-66FBA5DF238D}"/>
              </a:ext>
            </a:extLst>
          </p:cNvPr>
          <p:cNvSpPr>
            <a:spLocks noGrp="1"/>
          </p:cNvSpPr>
          <p:nvPr>
            <p:ph type="body" sz="quarter" idx="50"/>
          </p:nvPr>
        </p:nvSpPr>
        <p:spPr>
          <a:xfrm>
            <a:off x="9286756" y="2631671"/>
            <a:ext cx="797742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23" name="Text Placeholder 7">
            <a:extLst>
              <a:ext uri="{FF2B5EF4-FFF2-40B4-BE49-F238E27FC236}">
                <a16:creationId xmlns:a16="http://schemas.microsoft.com/office/drawing/2014/main" id="{FBC9DEE4-31C4-E3CC-C641-A92D9CFCA53D}"/>
              </a:ext>
            </a:extLst>
          </p:cNvPr>
          <p:cNvSpPr>
            <a:spLocks noGrp="1"/>
          </p:cNvSpPr>
          <p:nvPr>
            <p:ph type="body" sz="quarter" idx="51"/>
          </p:nvPr>
        </p:nvSpPr>
        <p:spPr>
          <a:xfrm>
            <a:off x="9286756" y="3283007"/>
            <a:ext cx="7977428" cy="2373269"/>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 name="Footer Placeholder">
            <a:extLst>
              <a:ext uri="{FF2B5EF4-FFF2-40B4-BE49-F238E27FC236}">
                <a16:creationId xmlns:a16="http://schemas.microsoft.com/office/drawing/2014/main" id="{F182E186-43AB-7FC9-47C5-C3179DCBA7AE}"/>
              </a:ext>
            </a:extLst>
          </p:cNvPr>
          <p:cNvSpPr>
            <a:spLocks noGrp="1"/>
          </p:cNvSpPr>
          <p:nvPr>
            <p:ph type="body" sz="quarter" idx="52"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4111912067"/>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Text Boxes T23V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cxnSp>
        <p:nvCxnSpPr>
          <p:cNvPr id="8" name="Straight Connector 7">
            <a:extLst>
              <a:ext uri="{FF2B5EF4-FFF2-40B4-BE49-F238E27FC236}">
                <a16:creationId xmlns:a16="http://schemas.microsoft.com/office/drawing/2014/main" id="{9223C809-2070-A766-205A-4A5BF0D3BAB0}"/>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19" name="Text Placeholder 16">
            <a:extLst>
              <a:ext uri="{FF2B5EF4-FFF2-40B4-BE49-F238E27FC236}">
                <a16:creationId xmlns:a16="http://schemas.microsoft.com/office/drawing/2014/main" id="{68BD8FDA-1290-F2EB-D080-5838132BD1D2}"/>
              </a:ext>
            </a:extLst>
          </p:cNvPr>
          <p:cNvSpPr>
            <a:spLocks noGrp="1"/>
          </p:cNvSpPr>
          <p:nvPr>
            <p:ph type="body" sz="quarter" idx="48"/>
          </p:nvPr>
        </p:nvSpPr>
        <p:spPr>
          <a:xfrm>
            <a:off x="6500813" y="2631671"/>
            <a:ext cx="1091088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20" name="Text Placeholder 7">
            <a:extLst>
              <a:ext uri="{FF2B5EF4-FFF2-40B4-BE49-F238E27FC236}">
                <a16:creationId xmlns:a16="http://schemas.microsoft.com/office/drawing/2014/main" id="{F647C5FF-264D-56CD-F3EE-73138A45D3E6}"/>
              </a:ext>
            </a:extLst>
          </p:cNvPr>
          <p:cNvSpPr>
            <a:spLocks noGrp="1"/>
          </p:cNvSpPr>
          <p:nvPr>
            <p:ph type="body" sz="quarter" idx="49"/>
          </p:nvPr>
        </p:nvSpPr>
        <p:spPr>
          <a:xfrm>
            <a:off x="6500813" y="3283007"/>
            <a:ext cx="10910888" cy="888944"/>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 name="Footer Placeholder">
            <a:extLst>
              <a:ext uri="{FF2B5EF4-FFF2-40B4-BE49-F238E27FC236}">
                <a16:creationId xmlns:a16="http://schemas.microsoft.com/office/drawing/2014/main" id="{F182E186-43AB-7FC9-47C5-C3179DCBA7AE}"/>
              </a:ext>
            </a:extLst>
          </p:cNvPr>
          <p:cNvSpPr>
            <a:spLocks noGrp="1"/>
          </p:cNvSpPr>
          <p:nvPr>
            <p:ph type="body" sz="quarter" idx="52"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
        <p:nvSpPr>
          <p:cNvPr id="4" name="Picture Placeholder 10">
            <a:extLst>
              <a:ext uri="{FF2B5EF4-FFF2-40B4-BE49-F238E27FC236}">
                <a16:creationId xmlns:a16="http://schemas.microsoft.com/office/drawing/2014/main" id="{03AD1825-7887-C39C-740C-1533DFF0DCA4}"/>
              </a:ext>
            </a:extLst>
          </p:cNvPr>
          <p:cNvSpPr>
            <a:spLocks noGrp="1"/>
          </p:cNvSpPr>
          <p:nvPr>
            <p:ph type="pic" sz="quarter" idx="39"/>
          </p:nvPr>
        </p:nvSpPr>
        <p:spPr>
          <a:xfrm>
            <a:off x="881064" y="2631671"/>
            <a:ext cx="5238750" cy="7655328"/>
          </a:xfrm>
          <a:custGeom>
            <a:avLst/>
            <a:gdLst>
              <a:gd name="connsiteX0" fmla="*/ 1730662 w 4505325"/>
              <a:gd name="connsiteY0" fmla="*/ 5842000 h 6857999"/>
              <a:gd name="connsiteX1" fmla="*/ 1712662 w 4505325"/>
              <a:gd name="connsiteY1" fmla="*/ 5860000 h 6857999"/>
              <a:gd name="connsiteX2" fmla="*/ 1730662 w 4505325"/>
              <a:gd name="connsiteY2" fmla="*/ 5878000 h 6857999"/>
              <a:gd name="connsiteX3" fmla="*/ 2774662 w 4505325"/>
              <a:gd name="connsiteY3" fmla="*/ 5878000 h 6857999"/>
              <a:gd name="connsiteX4" fmla="*/ 2792662 w 4505325"/>
              <a:gd name="connsiteY4" fmla="*/ 5860000 h 6857999"/>
              <a:gd name="connsiteX5" fmla="*/ 2774662 w 4505325"/>
              <a:gd name="connsiteY5" fmla="*/ 5842000 h 6857999"/>
              <a:gd name="connsiteX6" fmla="*/ 0 w 4505325"/>
              <a:gd name="connsiteY6" fmla="*/ 0 h 6857999"/>
              <a:gd name="connsiteX7" fmla="*/ 4505325 w 4505325"/>
              <a:gd name="connsiteY7" fmla="*/ 0 h 6857999"/>
              <a:gd name="connsiteX8" fmla="*/ 4505325 w 4505325"/>
              <a:gd name="connsiteY8" fmla="*/ 6857999 h 6857999"/>
              <a:gd name="connsiteX9" fmla="*/ 0 w 4505325"/>
              <a:gd name="connsiteY9"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505325" h="6857999">
                <a:moveTo>
                  <a:pt x="1730662" y="5842000"/>
                </a:moveTo>
                <a:cubicBezTo>
                  <a:pt x="1720721" y="5842000"/>
                  <a:pt x="1712662" y="5850059"/>
                  <a:pt x="1712662" y="5860000"/>
                </a:cubicBezTo>
                <a:cubicBezTo>
                  <a:pt x="1712662" y="5869941"/>
                  <a:pt x="1720721" y="5878000"/>
                  <a:pt x="1730662" y="5878000"/>
                </a:cubicBezTo>
                <a:lnTo>
                  <a:pt x="2774662" y="5878000"/>
                </a:lnTo>
                <a:cubicBezTo>
                  <a:pt x="2784603" y="5878000"/>
                  <a:pt x="2792662" y="5869941"/>
                  <a:pt x="2792662" y="5860000"/>
                </a:cubicBezTo>
                <a:cubicBezTo>
                  <a:pt x="2792662" y="5850059"/>
                  <a:pt x="2784603" y="5842000"/>
                  <a:pt x="2774662" y="5842000"/>
                </a:cubicBezTo>
                <a:close/>
                <a:moveTo>
                  <a:pt x="0" y="0"/>
                </a:moveTo>
                <a:lnTo>
                  <a:pt x="4505325" y="0"/>
                </a:lnTo>
                <a:lnTo>
                  <a:pt x="4505325" y="6857999"/>
                </a:lnTo>
                <a:lnTo>
                  <a:pt x="0" y="6857999"/>
                </a:lnTo>
                <a:close/>
              </a:path>
            </a:pathLst>
          </a:custGeom>
          <a:solidFill>
            <a:schemeClr val="accent6">
              <a:lumMod val="10000"/>
              <a:lumOff val="90000"/>
              <a:alpha val="50000"/>
            </a:schemeClr>
          </a:solidFill>
        </p:spPr>
        <p:txBody>
          <a:bodyPr wrap="square">
            <a:noAutofit/>
          </a:bodyPr>
          <a:lstStyle>
            <a:lvl1pPr marL="0" indent="0" algn="ctr">
              <a:buNone/>
              <a:defRPr>
                <a:solidFill>
                  <a:schemeClr val="tx1"/>
                </a:solidFill>
              </a:defRPr>
            </a:lvl1pPr>
          </a:lstStyle>
          <a:p>
            <a:endParaRPr lang="en-GB" dirty="0"/>
          </a:p>
        </p:txBody>
      </p:sp>
      <p:sp>
        <p:nvSpPr>
          <p:cNvPr id="11" name="Text Placeholder 16">
            <a:extLst>
              <a:ext uri="{FF2B5EF4-FFF2-40B4-BE49-F238E27FC236}">
                <a16:creationId xmlns:a16="http://schemas.microsoft.com/office/drawing/2014/main" id="{F4597C25-6AE9-02E0-08AE-A8F699E59CA7}"/>
              </a:ext>
            </a:extLst>
          </p:cNvPr>
          <p:cNvSpPr>
            <a:spLocks noGrp="1"/>
          </p:cNvSpPr>
          <p:nvPr>
            <p:ph type="body" sz="quarter" idx="53"/>
          </p:nvPr>
        </p:nvSpPr>
        <p:spPr>
          <a:xfrm>
            <a:off x="6500813" y="4377922"/>
            <a:ext cx="1091088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2" name="Text Placeholder 7">
            <a:extLst>
              <a:ext uri="{FF2B5EF4-FFF2-40B4-BE49-F238E27FC236}">
                <a16:creationId xmlns:a16="http://schemas.microsoft.com/office/drawing/2014/main" id="{BE09BACE-723B-C936-EEE9-1047F9B48BF6}"/>
              </a:ext>
            </a:extLst>
          </p:cNvPr>
          <p:cNvSpPr>
            <a:spLocks noGrp="1"/>
          </p:cNvSpPr>
          <p:nvPr>
            <p:ph type="body" sz="quarter" idx="54"/>
          </p:nvPr>
        </p:nvSpPr>
        <p:spPr>
          <a:xfrm>
            <a:off x="6500813" y="5029258"/>
            <a:ext cx="10910888" cy="888944"/>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13" name="Text Placeholder 16">
            <a:extLst>
              <a:ext uri="{FF2B5EF4-FFF2-40B4-BE49-F238E27FC236}">
                <a16:creationId xmlns:a16="http://schemas.microsoft.com/office/drawing/2014/main" id="{51000099-37DE-7F27-0EE8-D943CF0E3EA8}"/>
              </a:ext>
            </a:extLst>
          </p:cNvPr>
          <p:cNvSpPr>
            <a:spLocks noGrp="1"/>
          </p:cNvSpPr>
          <p:nvPr>
            <p:ph type="body" sz="quarter" idx="55"/>
          </p:nvPr>
        </p:nvSpPr>
        <p:spPr>
          <a:xfrm>
            <a:off x="6500813" y="6124172"/>
            <a:ext cx="1091088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15" name="Text Placeholder 7">
            <a:extLst>
              <a:ext uri="{FF2B5EF4-FFF2-40B4-BE49-F238E27FC236}">
                <a16:creationId xmlns:a16="http://schemas.microsoft.com/office/drawing/2014/main" id="{B8BEA542-1354-72BF-81E7-8B7285344B6C}"/>
              </a:ext>
            </a:extLst>
          </p:cNvPr>
          <p:cNvSpPr>
            <a:spLocks noGrp="1"/>
          </p:cNvSpPr>
          <p:nvPr>
            <p:ph type="body" sz="quarter" idx="56"/>
          </p:nvPr>
        </p:nvSpPr>
        <p:spPr>
          <a:xfrm>
            <a:off x="6500813" y="6775508"/>
            <a:ext cx="10910888" cy="888944"/>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4" name="Text Placeholder 16">
            <a:extLst>
              <a:ext uri="{FF2B5EF4-FFF2-40B4-BE49-F238E27FC236}">
                <a16:creationId xmlns:a16="http://schemas.microsoft.com/office/drawing/2014/main" id="{B5F2CEE2-5B08-8E3C-A29B-2577C2DAFEEA}"/>
              </a:ext>
            </a:extLst>
          </p:cNvPr>
          <p:cNvSpPr>
            <a:spLocks noGrp="1"/>
          </p:cNvSpPr>
          <p:nvPr>
            <p:ph type="body" sz="quarter" idx="57"/>
          </p:nvPr>
        </p:nvSpPr>
        <p:spPr>
          <a:xfrm>
            <a:off x="6500813" y="7870421"/>
            <a:ext cx="10910888" cy="560324"/>
          </a:xfrm>
        </p:spPr>
        <p:txBody>
          <a:bodyPr vert="horz" lIns="91440" tIns="45720" rIns="91440" bIns="45720" rtlCol="0" anchor="ctr">
            <a:noAutofit/>
          </a:bodyPr>
          <a:lstStyle>
            <a:lvl1pPr marL="0" indent="0">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25" name="Text Placeholder 7">
            <a:extLst>
              <a:ext uri="{FF2B5EF4-FFF2-40B4-BE49-F238E27FC236}">
                <a16:creationId xmlns:a16="http://schemas.microsoft.com/office/drawing/2014/main" id="{109FE869-AFDC-DAC5-6720-AA8F436E9E66}"/>
              </a:ext>
            </a:extLst>
          </p:cNvPr>
          <p:cNvSpPr>
            <a:spLocks noGrp="1"/>
          </p:cNvSpPr>
          <p:nvPr>
            <p:ph type="body" sz="quarter" idx="58"/>
          </p:nvPr>
        </p:nvSpPr>
        <p:spPr>
          <a:xfrm>
            <a:off x="6500813" y="8521757"/>
            <a:ext cx="10910888" cy="888944"/>
          </a:xfrm>
        </p:spPr>
        <p:txBody>
          <a:bodyPr anchor="t">
            <a:noAutofit/>
          </a:bodyPr>
          <a:lstStyle>
            <a:lvl1pPr marL="0" indent="0">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Tree>
    <p:extLst>
      <p:ext uri="{BB962C8B-B14F-4D97-AF65-F5344CB8AC3E}">
        <p14:creationId xmlns:p14="http://schemas.microsoft.com/office/powerpoint/2010/main" val="2286308108"/>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able with Contents C40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8" name="Text Placeholder 16">
            <a:extLst>
              <a:ext uri="{FF2B5EF4-FFF2-40B4-BE49-F238E27FC236}">
                <a16:creationId xmlns:a16="http://schemas.microsoft.com/office/drawing/2014/main" id="{DC26EF76-37FE-ACC9-88B5-CE8898871085}"/>
              </a:ext>
            </a:extLst>
          </p:cNvPr>
          <p:cNvSpPr>
            <a:spLocks noGrp="1"/>
          </p:cNvSpPr>
          <p:nvPr>
            <p:ph type="body" sz="quarter" idx="14"/>
          </p:nvPr>
        </p:nvSpPr>
        <p:spPr>
          <a:xfrm>
            <a:off x="881063" y="2771948"/>
            <a:ext cx="16525875" cy="1214265"/>
          </a:xfrm>
          <a:noFill/>
        </p:spPr>
        <p:txBody>
          <a:bodyPr wrap="square" rtlCol="0">
            <a:noAutofit/>
          </a:bodyPr>
          <a:lstStyle>
            <a:lvl1pPr marL="0" indent="0">
              <a:lnSpc>
                <a:spcPct val="100000"/>
              </a:lnSpc>
              <a:spcBef>
                <a:spcPts val="0"/>
              </a:spcBef>
              <a:buNone/>
              <a:defRPr lang="en-US" sz="2400" dirty="0">
                <a:solidFill>
                  <a:schemeClr val="tx1"/>
                </a:solidFill>
              </a:defRPr>
            </a:lvl1pPr>
          </a:lstStyle>
          <a:p>
            <a:pPr marL="0" lvl="0"/>
            <a:r>
              <a:rPr lang="en-US" dirty="0"/>
              <a:t>Click to edit Master text</a:t>
            </a:r>
          </a:p>
        </p:txBody>
      </p:sp>
      <p:sp>
        <p:nvSpPr>
          <p:cNvPr id="15" name="Table Placeholder 14">
            <a:extLst>
              <a:ext uri="{FF2B5EF4-FFF2-40B4-BE49-F238E27FC236}">
                <a16:creationId xmlns:a16="http://schemas.microsoft.com/office/drawing/2014/main" id="{7DE5DC43-1CA7-CF96-8D04-FDAA199BC416}"/>
              </a:ext>
            </a:extLst>
          </p:cNvPr>
          <p:cNvSpPr>
            <a:spLocks noGrp="1"/>
          </p:cNvSpPr>
          <p:nvPr>
            <p:ph type="tbl" sz="quarter" idx="43"/>
          </p:nvPr>
        </p:nvSpPr>
        <p:spPr>
          <a:xfrm>
            <a:off x="881063" y="4386438"/>
            <a:ext cx="16525875" cy="5024262"/>
          </a:xfrm>
        </p:spPr>
        <p:txBody>
          <a:bodyPr>
            <a:normAutofit/>
          </a:bodyPr>
          <a:lstStyle>
            <a:lvl1pPr marL="0" indent="0" algn="ctr">
              <a:buNone/>
              <a:defRPr sz="3000">
                <a:solidFill>
                  <a:schemeClr val="tx1"/>
                </a:solidFill>
              </a:defRPr>
            </a:lvl1pPr>
          </a:lstStyle>
          <a:p>
            <a:endParaRPr lang="en-GB"/>
          </a:p>
        </p:txBody>
      </p:sp>
      <p:cxnSp>
        <p:nvCxnSpPr>
          <p:cNvPr id="4" name="Straight Connector 3">
            <a:extLst>
              <a:ext uri="{FF2B5EF4-FFF2-40B4-BE49-F238E27FC236}">
                <a16:creationId xmlns:a16="http://schemas.microsoft.com/office/drawing/2014/main" id="{D13F542E-8D0C-F5BE-C0D4-790374F5372F}"/>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A174B392-EA81-E0A1-804C-68EE5F90BE8E}"/>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2294426421"/>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 Radial Bars C41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19" name="Picture Placeholder 10">
            <a:extLst>
              <a:ext uri="{FF2B5EF4-FFF2-40B4-BE49-F238E27FC236}">
                <a16:creationId xmlns:a16="http://schemas.microsoft.com/office/drawing/2014/main" id="{E09A29B3-61D5-16D1-0BF9-B9E0707DB858}"/>
              </a:ext>
            </a:extLst>
          </p:cNvPr>
          <p:cNvSpPr>
            <a:spLocks noGrp="1"/>
          </p:cNvSpPr>
          <p:nvPr>
            <p:ph type="pic" sz="quarter" idx="44"/>
          </p:nvPr>
        </p:nvSpPr>
        <p:spPr>
          <a:xfrm>
            <a:off x="1268977" y="3404645"/>
            <a:ext cx="4376057" cy="6882356"/>
          </a:xfrm>
          <a:prstGeom prst="rect">
            <a:avLst/>
          </a:prstGeom>
          <a:solidFill>
            <a:schemeClr val="accent6">
              <a:lumMod val="10000"/>
              <a:lumOff val="90000"/>
              <a:alpha val="50000"/>
            </a:schemeClr>
          </a:solidFill>
        </p:spPr>
        <p:txBody>
          <a:bodyPr vert="horz" wrap="square" lIns="91440" tIns="45720" rIns="91440" bIns="45720" rtlCol="0">
            <a:noAutofit/>
          </a:bodyPr>
          <a:lstStyle>
            <a:lvl1pPr>
              <a:defRPr lang="en-GB" dirty="0">
                <a:solidFill>
                  <a:schemeClr val="tx1"/>
                </a:solidFill>
              </a:defRPr>
            </a:lvl1pPr>
          </a:lstStyle>
          <a:p>
            <a:pPr marL="0" lvl="0" indent="0" algn="ctr">
              <a:buNone/>
            </a:pPr>
            <a:endParaRPr lang="en-GB" dirty="0"/>
          </a:p>
        </p:txBody>
      </p:sp>
      <p:sp>
        <p:nvSpPr>
          <p:cNvPr id="17" name="Oval 16">
            <a:extLst>
              <a:ext uri="{FF2B5EF4-FFF2-40B4-BE49-F238E27FC236}">
                <a16:creationId xmlns:a16="http://schemas.microsoft.com/office/drawing/2014/main" id="{3F2F0C51-E670-1F91-C62A-ED3BD87297E0}"/>
              </a:ext>
            </a:extLst>
          </p:cNvPr>
          <p:cNvSpPr/>
          <p:nvPr userDrawn="1"/>
        </p:nvSpPr>
        <p:spPr>
          <a:xfrm>
            <a:off x="8040782" y="3404645"/>
            <a:ext cx="1903785" cy="1903785"/>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
        <p:nvSpPr>
          <p:cNvPr id="18" name="Text Placeholder 14">
            <a:extLst>
              <a:ext uri="{FF2B5EF4-FFF2-40B4-BE49-F238E27FC236}">
                <a16:creationId xmlns:a16="http://schemas.microsoft.com/office/drawing/2014/main" id="{67114C9C-296B-615F-1028-DD93C15C3D72}"/>
              </a:ext>
            </a:extLst>
          </p:cNvPr>
          <p:cNvSpPr>
            <a:spLocks noGrp="1"/>
          </p:cNvSpPr>
          <p:nvPr>
            <p:ph type="body" sz="quarter" idx="49" hasCustomPrompt="1"/>
          </p:nvPr>
        </p:nvSpPr>
        <p:spPr>
          <a:xfrm>
            <a:off x="8040782" y="3404645"/>
            <a:ext cx="1903785" cy="1903785"/>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500" dirty="0">
                <a:solidFill>
                  <a:schemeClr val="tx1"/>
                </a:solidFill>
              </a:defRPr>
            </a:lvl1pPr>
          </a:lstStyle>
          <a:p>
            <a:pPr lvl="0" algn="ctr" defTabSz="1371600"/>
            <a:r>
              <a:rPr lang="en-US" dirty="0"/>
              <a:t> </a:t>
            </a:r>
            <a:endParaRPr lang="en-GB" dirty="0"/>
          </a:p>
        </p:txBody>
      </p:sp>
      <p:sp>
        <p:nvSpPr>
          <p:cNvPr id="21" name="Text Placeholder 6">
            <a:extLst>
              <a:ext uri="{FF2B5EF4-FFF2-40B4-BE49-F238E27FC236}">
                <a16:creationId xmlns:a16="http://schemas.microsoft.com/office/drawing/2014/main" id="{81325382-8B33-98CC-3D35-E33007947824}"/>
              </a:ext>
            </a:extLst>
          </p:cNvPr>
          <p:cNvSpPr>
            <a:spLocks noGrp="1"/>
          </p:cNvSpPr>
          <p:nvPr>
            <p:ph type="body" sz="quarter" idx="50" hasCustomPrompt="1"/>
          </p:nvPr>
        </p:nvSpPr>
        <p:spPr>
          <a:xfrm>
            <a:off x="8234696" y="3913554"/>
            <a:ext cx="1515957" cy="915219"/>
          </a:xfrm>
        </p:spPr>
        <p:txBody>
          <a:bodyPr anchor="ctr">
            <a:noAutofit/>
          </a:bodyPr>
          <a:lstStyle>
            <a:lvl1pPr marL="0" indent="0" algn="ctr">
              <a:lnSpc>
                <a:spcPct val="100000"/>
              </a:lnSpc>
              <a:spcBef>
                <a:spcPts val="0"/>
              </a:spcBef>
              <a:buFont typeface="Arial" panose="020B0604020202020204" pitchFamily="34" charset="0"/>
              <a:buNone/>
              <a:defRPr sz="4200" b="1">
                <a:solidFill>
                  <a:schemeClr val="tx1"/>
                </a:solidFill>
                <a:latin typeface="+mn-lt"/>
                <a:cs typeface="Poppins" panose="00000500000000000000" pitchFamily="2" charset="0"/>
              </a:defRPr>
            </a:lvl1pPr>
          </a:lstStyle>
          <a:p>
            <a:pPr lvl="0"/>
            <a:r>
              <a:rPr lang="en-US" dirty="0"/>
              <a:t>xx%</a:t>
            </a:r>
          </a:p>
        </p:txBody>
      </p:sp>
      <p:sp>
        <p:nvSpPr>
          <p:cNvPr id="22" name="Text Placeholder 16">
            <a:extLst>
              <a:ext uri="{FF2B5EF4-FFF2-40B4-BE49-F238E27FC236}">
                <a16:creationId xmlns:a16="http://schemas.microsoft.com/office/drawing/2014/main" id="{98644FAD-9C15-B551-9F3D-EB9DD8E443AF}"/>
              </a:ext>
            </a:extLst>
          </p:cNvPr>
          <p:cNvSpPr>
            <a:spLocks noGrp="1"/>
          </p:cNvSpPr>
          <p:nvPr>
            <p:ph type="body" sz="quarter" idx="51"/>
          </p:nvPr>
        </p:nvSpPr>
        <p:spPr>
          <a:xfrm>
            <a:off x="6583926" y="5529264"/>
            <a:ext cx="4817499" cy="848400"/>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23" name="Text Placeholder 7">
            <a:extLst>
              <a:ext uri="{FF2B5EF4-FFF2-40B4-BE49-F238E27FC236}">
                <a16:creationId xmlns:a16="http://schemas.microsoft.com/office/drawing/2014/main" id="{05C7441B-A68D-48ED-3BAD-EB7439457E25}"/>
              </a:ext>
            </a:extLst>
          </p:cNvPr>
          <p:cNvSpPr>
            <a:spLocks noGrp="1"/>
          </p:cNvSpPr>
          <p:nvPr>
            <p:ph type="body" sz="quarter" idx="47"/>
          </p:nvPr>
        </p:nvSpPr>
        <p:spPr>
          <a:xfrm>
            <a:off x="6583926" y="6468676"/>
            <a:ext cx="4817499" cy="2942024"/>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9" name="Oval 28">
            <a:extLst>
              <a:ext uri="{FF2B5EF4-FFF2-40B4-BE49-F238E27FC236}">
                <a16:creationId xmlns:a16="http://schemas.microsoft.com/office/drawing/2014/main" id="{7D0765AC-3885-9699-5BA2-19735D8C0571}"/>
              </a:ext>
            </a:extLst>
          </p:cNvPr>
          <p:cNvSpPr/>
          <p:nvPr userDrawn="1"/>
        </p:nvSpPr>
        <p:spPr>
          <a:xfrm>
            <a:off x="14046294" y="3404645"/>
            <a:ext cx="1903785" cy="1903785"/>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
        <p:nvSpPr>
          <p:cNvPr id="30" name="Text Placeholder 14">
            <a:extLst>
              <a:ext uri="{FF2B5EF4-FFF2-40B4-BE49-F238E27FC236}">
                <a16:creationId xmlns:a16="http://schemas.microsoft.com/office/drawing/2014/main" id="{3A6676EB-1BB7-9912-429E-F76BCA3BC7C2}"/>
              </a:ext>
            </a:extLst>
          </p:cNvPr>
          <p:cNvSpPr>
            <a:spLocks noGrp="1"/>
          </p:cNvSpPr>
          <p:nvPr>
            <p:ph type="body" sz="quarter" idx="52" hasCustomPrompt="1"/>
          </p:nvPr>
        </p:nvSpPr>
        <p:spPr>
          <a:xfrm>
            <a:off x="14046294" y="3404645"/>
            <a:ext cx="1903785" cy="1903785"/>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500" dirty="0">
                <a:solidFill>
                  <a:schemeClr val="tx1"/>
                </a:solidFill>
              </a:defRPr>
            </a:lvl1pPr>
          </a:lstStyle>
          <a:p>
            <a:pPr lvl="0" algn="ctr" defTabSz="1371600"/>
            <a:r>
              <a:rPr lang="en-US" dirty="0"/>
              <a:t> </a:t>
            </a:r>
            <a:endParaRPr lang="en-GB" dirty="0"/>
          </a:p>
        </p:txBody>
      </p:sp>
      <p:sp>
        <p:nvSpPr>
          <p:cNvPr id="31" name="Text Placeholder 6">
            <a:extLst>
              <a:ext uri="{FF2B5EF4-FFF2-40B4-BE49-F238E27FC236}">
                <a16:creationId xmlns:a16="http://schemas.microsoft.com/office/drawing/2014/main" id="{44911BE1-975B-DE4D-4639-1EA5C6E5F3E3}"/>
              </a:ext>
            </a:extLst>
          </p:cNvPr>
          <p:cNvSpPr>
            <a:spLocks noGrp="1"/>
          </p:cNvSpPr>
          <p:nvPr>
            <p:ph type="body" sz="quarter" idx="53" hasCustomPrompt="1"/>
          </p:nvPr>
        </p:nvSpPr>
        <p:spPr>
          <a:xfrm>
            <a:off x="14240208" y="3913554"/>
            <a:ext cx="1515957" cy="915219"/>
          </a:xfrm>
        </p:spPr>
        <p:txBody>
          <a:bodyPr anchor="ctr">
            <a:noAutofit/>
          </a:bodyPr>
          <a:lstStyle>
            <a:lvl1pPr marL="0" indent="0" algn="ctr">
              <a:lnSpc>
                <a:spcPct val="100000"/>
              </a:lnSpc>
              <a:spcBef>
                <a:spcPts val="0"/>
              </a:spcBef>
              <a:buFont typeface="Arial" panose="020B0604020202020204" pitchFamily="34" charset="0"/>
              <a:buNone/>
              <a:defRPr sz="4200" b="1">
                <a:solidFill>
                  <a:schemeClr val="tx1"/>
                </a:solidFill>
                <a:latin typeface="+mn-lt"/>
                <a:cs typeface="Poppins" panose="00000500000000000000" pitchFamily="2" charset="0"/>
              </a:defRPr>
            </a:lvl1pPr>
          </a:lstStyle>
          <a:p>
            <a:pPr lvl="0"/>
            <a:r>
              <a:rPr lang="en-US" dirty="0"/>
              <a:t>xx%</a:t>
            </a:r>
          </a:p>
        </p:txBody>
      </p:sp>
      <p:sp>
        <p:nvSpPr>
          <p:cNvPr id="36" name="Text Placeholder 16">
            <a:extLst>
              <a:ext uri="{FF2B5EF4-FFF2-40B4-BE49-F238E27FC236}">
                <a16:creationId xmlns:a16="http://schemas.microsoft.com/office/drawing/2014/main" id="{8907A795-1A11-24BE-0143-DC7B8ABFC844}"/>
              </a:ext>
            </a:extLst>
          </p:cNvPr>
          <p:cNvSpPr>
            <a:spLocks noGrp="1"/>
          </p:cNvSpPr>
          <p:nvPr>
            <p:ph type="body" sz="quarter" idx="54"/>
          </p:nvPr>
        </p:nvSpPr>
        <p:spPr>
          <a:xfrm>
            <a:off x="12589439" y="5529264"/>
            <a:ext cx="4817499" cy="848400"/>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9" name="Text Placeholder 7">
            <a:extLst>
              <a:ext uri="{FF2B5EF4-FFF2-40B4-BE49-F238E27FC236}">
                <a16:creationId xmlns:a16="http://schemas.microsoft.com/office/drawing/2014/main" id="{97F034C7-943C-442A-1EA5-F4A7C3B7F9BE}"/>
              </a:ext>
            </a:extLst>
          </p:cNvPr>
          <p:cNvSpPr>
            <a:spLocks noGrp="1"/>
          </p:cNvSpPr>
          <p:nvPr>
            <p:ph type="body" sz="quarter" idx="55"/>
          </p:nvPr>
        </p:nvSpPr>
        <p:spPr>
          <a:xfrm>
            <a:off x="12589439" y="6468676"/>
            <a:ext cx="4817499" cy="2942024"/>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3" name="Straight Connector 2">
            <a:extLst>
              <a:ext uri="{FF2B5EF4-FFF2-40B4-BE49-F238E27FC236}">
                <a16:creationId xmlns:a16="http://schemas.microsoft.com/office/drawing/2014/main" id="{DB5743CD-5F27-45DC-86AF-ADCA3A5683E2}"/>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Footer Placeholder">
            <a:extLst>
              <a:ext uri="{FF2B5EF4-FFF2-40B4-BE49-F238E27FC236}">
                <a16:creationId xmlns:a16="http://schemas.microsoft.com/office/drawing/2014/main" id="{EF1D2B8B-AFC9-6E10-691D-96692433E375}"/>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824705209"/>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3 Radial Bars C42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29" name="Oval 28">
            <a:extLst>
              <a:ext uri="{FF2B5EF4-FFF2-40B4-BE49-F238E27FC236}">
                <a16:creationId xmlns:a16="http://schemas.microsoft.com/office/drawing/2014/main" id="{8D0E21EA-C846-3EC5-A854-0E6FF7297DA0}"/>
              </a:ext>
            </a:extLst>
          </p:cNvPr>
          <p:cNvSpPr/>
          <p:nvPr userDrawn="1"/>
        </p:nvSpPr>
        <p:spPr>
          <a:xfrm>
            <a:off x="14046294" y="3404645"/>
            <a:ext cx="1903785" cy="1903785"/>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
        <p:nvSpPr>
          <p:cNvPr id="30" name="Text Placeholder 14">
            <a:extLst>
              <a:ext uri="{FF2B5EF4-FFF2-40B4-BE49-F238E27FC236}">
                <a16:creationId xmlns:a16="http://schemas.microsoft.com/office/drawing/2014/main" id="{B2D18DAB-1520-2785-72DF-782AEC071C0D}"/>
              </a:ext>
            </a:extLst>
          </p:cNvPr>
          <p:cNvSpPr>
            <a:spLocks noGrp="1"/>
          </p:cNvSpPr>
          <p:nvPr>
            <p:ph type="body" sz="quarter" idx="52" hasCustomPrompt="1"/>
          </p:nvPr>
        </p:nvSpPr>
        <p:spPr>
          <a:xfrm>
            <a:off x="14046294" y="3404645"/>
            <a:ext cx="1903785" cy="1903785"/>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500" dirty="0">
                <a:solidFill>
                  <a:schemeClr val="tx1"/>
                </a:solidFill>
              </a:defRPr>
            </a:lvl1pPr>
          </a:lstStyle>
          <a:p>
            <a:pPr lvl="0" algn="ctr" defTabSz="1371600"/>
            <a:r>
              <a:rPr lang="en-US" dirty="0"/>
              <a:t> </a:t>
            </a:r>
            <a:endParaRPr lang="en-GB" dirty="0"/>
          </a:p>
        </p:txBody>
      </p:sp>
      <p:sp>
        <p:nvSpPr>
          <p:cNvPr id="31" name="Text Placeholder 6">
            <a:extLst>
              <a:ext uri="{FF2B5EF4-FFF2-40B4-BE49-F238E27FC236}">
                <a16:creationId xmlns:a16="http://schemas.microsoft.com/office/drawing/2014/main" id="{1EA9872B-48C6-602F-4061-B29B2A3A58E4}"/>
              </a:ext>
            </a:extLst>
          </p:cNvPr>
          <p:cNvSpPr>
            <a:spLocks noGrp="1"/>
          </p:cNvSpPr>
          <p:nvPr>
            <p:ph type="body" sz="quarter" idx="53" hasCustomPrompt="1"/>
          </p:nvPr>
        </p:nvSpPr>
        <p:spPr>
          <a:xfrm>
            <a:off x="14240208" y="3913554"/>
            <a:ext cx="1515957" cy="915219"/>
          </a:xfrm>
        </p:spPr>
        <p:txBody>
          <a:bodyPr anchor="ctr">
            <a:noAutofit/>
          </a:bodyPr>
          <a:lstStyle>
            <a:lvl1pPr marL="0" indent="0" algn="ctr">
              <a:lnSpc>
                <a:spcPct val="100000"/>
              </a:lnSpc>
              <a:spcBef>
                <a:spcPts val="0"/>
              </a:spcBef>
              <a:buFont typeface="Arial" panose="020B0604020202020204" pitchFamily="34" charset="0"/>
              <a:buNone/>
              <a:defRPr sz="4200" b="1">
                <a:solidFill>
                  <a:schemeClr val="tx1"/>
                </a:solidFill>
                <a:latin typeface="+mn-lt"/>
                <a:cs typeface="Poppins" panose="00000500000000000000" pitchFamily="2" charset="0"/>
              </a:defRPr>
            </a:lvl1pPr>
          </a:lstStyle>
          <a:p>
            <a:pPr lvl="0"/>
            <a:r>
              <a:rPr lang="en-US" dirty="0"/>
              <a:t>xx%</a:t>
            </a:r>
          </a:p>
        </p:txBody>
      </p:sp>
      <p:sp>
        <p:nvSpPr>
          <p:cNvPr id="32" name="Text Placeholder 16">
            <a:extLst>
              <a:ext uri="{FF2B5EF4-FFF2-40B4-BE49-F238E27FC236}">
                <a16:creationId xmlns:a16="http://schemas.microsoft.com/office/drawing/2014/main" id="{6100F140-DCC0-42E6-1914-0E256B6F6B12}"/>
              </a:ext>
            </a:extLst>
          </p:cNvPr>
          <p:cNvSpPr>
            <a:spLocks noGrp="1"/>
          </p:cNvSpPr>
          <p:nvPr>
            <p:ph type="body" sz="quarter" idx="54"/>
          </p:nvPr>
        </p:nvSpPr>
        <p:spPr>
          <a:xfrm>
            <a:off x="12589439" y="5529264"/>
            <a:ext cx="4817499" cy="848400"/>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3" name="Text Placeholder 7">
            <a:extLst>
              <a:ext uri="{FF2B5EF4-FFF2-40B4-BE49-F238E27FC236}">
                <a16:creationId xmlns:a16="http://schemas.microsoft.com/office/drawing/2014/main" id="{82FD0D77-8610-C928-51EE-D40C2CADE925}"/>
              </a:ext>
            </a:extLst>
          </p:cNvPr>
          <p:cNvSpPr>
            <a:spLocks noGrp="1"/>
          </p:cNvSpPr>
          <p:nvPr>
            <p:ph type="body" sz="quarter" idx="55"/>
          </p:nvPr>
        </p:nvSpPr>
        <p:spPr>
          <a:xfrm>
            <a:off x="12589439" y="6468676"/>
            <a:ext cx="4817499" cy="2942024"/>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4" name="Oval 33">
            <a:extLst>
              <a:ext uri="{FF2B5EF4-FFF2-40B4-BE49-F238E27FC236}">
                <a16:creationId xmlns:a16="http://schemas.microsoft.com/office/drawing/2014/main" id="{0EF12330-9EAF-51DF-DA58-E72E68E34F72}"/>
              </a:ext>
            </a:extLst>
          </p:cNvPr>
          <p:cNvSpPr/>
          <p:nvPr userDrawn="1"/>
        </p:nvSpPr>
        <p:spPr>
          <a:xfrm>
            <a:off x="8192106" y="3404645"/>
            <a:ext cx="1903785" cy="1903785"/>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
        <p:nvSpPr>
          <p:cNvPr id="35" name="Text Placeholder 14">
            <a:extLst>
              <a:ext uri="{FF2B5EF4-FFF2-40B4-BE49-F238E27FC236}">
                <a16:creationId xmlns:a16="http://schemas.microsoft.com/office/drawing/2014/main" id="{CDF530BD-0A99-B917-9322-F085C7665FE1}"/>
              </a:ext>
            </a:extLst>
          </p:cNvPr>
          <p:cNvSpPr>
            <a:spLocks noGrp="1"/>
          </p:cNvSpPr>
          <p:nvPr>
            <p:ph type="body" sz="quarter" idx="56" hasCustomPrompt="1"/>
          </p:nvPr>
        </p:nvSpPr>
        <p:spPr>
          <a:xfrm>
            <a:off x="8192106" y="3404645"/>
            <a:ext cx="1903785" cy="1903785"/>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500" dirty="0">
                <a:solidFill>
                  <a:schemeClr val="tx1"/>
                </a:solidFill>
              </a:defRPr>
            </a:lvl1pPr>
          </a:lstStyle>
          <a:p>
            <a:pPr lvl="0" algn="ctr" defTabSz="1371600"/>
            <a:r>
              <a:rPr lang="en-US" dirty="0"/>
              <a:t> </a:t>
            </a:r>
            <a:endParaRPr lang="en-GB" dirty="0"/>
          </a:p>
        </p:txBody>
      </p:sp>
      <p:sp>
        <p:nvSpPr>
          <p:cNvPr id="36" name="Text Placeholder 6">
            <a:extLst>
              <a:ext uri="{FF2B5EF4-FFF2-40B4-BE49-F238E27FC236}">
                <a16:creationId xmlns:a16="http://schemas.microsoft.com/office/drawing/2014/main" id="{4085055B-CD10-38FF-9EF4-49A3FC3781AF}"/>
              </a:ext>
            </a:extLst>
          </p:cNvPr>
          <p:cNvSpPr>
            <a:spLocks noGrp="1"/>
          </p:cNvSpPr>
          <p:nvPr>
            <p:ph type="body" sz="quarter" idx="57" hasCustomPrompt="1"/>
          </p:nvPr>
        </p:nvSpPr>
        <p:spPr>
          <a:xfrm>
            <a:off x="8386020" y="3913554"/>
            <a:ext cx="1515957" cy="915219"/>
          </a:xfrm>
        </p:spPr>
        <p:txBody>
          <a:bodyPr anchor="ctr">
            <a:noAutofit/>
          </a:bodyPr>
          <a:lstStyle>
            <a:lvl1pPr marL="0" indent="0" algn="ctr">
              <a:lnSpc>
                <a:spcPct val="100000"/>
              </a:lnSpc>
              <a:spcBef>
                <a:spcPts val="0"/>
              </a:spcBef>
              <a:buFont typeface="Arial" panose="020B0604020202020204" pitchFamily="34" charset="0"/>
              <a:buNone/>
              <a:defRPr sz="4200" b="1">
                <a:solidFill>
                  <a:schemeClr val="tx1"/>
                </a:solidFill>
                <a:latin typeface="+mn-lt"/>
                <a:cs typeface="Poppins" panose="00000500000000000000" pitchFamily="2" charset="0"/>
              </a:defRPr>
            </a:lvl1pPr>
          </a:lstStyle>
          <a:p>
            <a:pPr lvl="0"/>
            <a:r>
              <a:rPr lang="en-US" dirty="0"/>
              <a:t>xx%</a:t>
            </a:r>
          </a:p>
        </p:txBody>
      </p:sp>
      <p:sp>
        <p:nvSpPr>
          <p:cNvPr id="37" name="Text Placeholder 16">
            <a:extLst>
              <a:ext uri="{FF2B5EF4-FFF2-40B4-BE49-F238E27FC236}">
                <a16:creationId xmlns:a16="http://schemas.microsoft.com/office/drawing/2014/main" id="{A3BF3711-EF57-6468-8076-8901705B66FE}"/>
              </a:ext>
            </a:extLst>
          </p:cNvPr>
          <p:cNvSpPr>
            <a:spLocks noGrp="1"/>
          </p:cNvSpPr>
          <p:nvPr>
            <p:ph type="body" sz="quarter" idx="58"/>
          </p:nvPr>
        </p:nvSpPr>
        <p:spPr>
          <a:xfrm>
            <a:off x="6735251" y="5529264"/>
            <a:ext cx="4817499" cy="848400"/>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8" name="Text Placeholder 7">
            <a:extLst>
              <a:ext uri="{FF2B5EF4-FFF2-40B4-BE49-F238E27FC236}">
                <a16:creationId xmlns:a16="http://schemas.microsoft.com/office/drawing/2014/main" id="{21A294CA-0AA7-6680-E739-DBB368C8457F}"/>
              </a:ext>
            </a:extLst>
          </p:cNvPr>
          <p:cNvSpPr>
            <a:spLocks noGrp="1"/>
          </p:cNvSpPr>
          <p:nvPr>
            <p:ph type="body" sz="quarter" idx="59"/>
          </p:nvPr>
        </p:nvSpPr>
        <p:spPr>
          <a:xfrm>
            <a:off x="6735251" y="6468676"/>
            <a:ext cx="4817499" cy="2942024"/>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9" name="Oval 38">
            <a:extLst>
              <a:ext uri="{FF2B5EF4-FFF2-40B4-BE49-F238E27FC236}">
                <a16:creationId xmlns:a16="http://schemas.microsoft.com/office/drawing/2014/main" id="{279A62E5-2E92-763E-1759-AF8E279FF0F4}"/>
              </a:ext>
            </a:extLst>
          </p:cNvPr>
          <p:cNvSpPr/>
          <p:nvPr userDrawn="1"/>
        </p:nvSpPr>
        <p:spPr>
          <a:xfrm>
            <a:off x="2337918" y="3404645"/>
            <a:ext cx="1903785" cy="1903785"/>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
        <p:nvSpPr>
          <p:cNvPr id="40" name="Text Placeholder 14">
            <a:extLst>
              <a:ext uri="{FF2B5EF4-FFF2-40B4-BE49-F238E27FC236}">
                <a16:creationId xmlns:a16="http://schemas.microsoft.com/office/drawing/2014/main" id="{B0243CCB-5832-34D3-3E2E-D507CF4238AB}"/>
              </a:ext>
            </a:extLst>
          </p:cNvPr>
          <p:cNvSpPr>
            <a:spLocks noGrp="1"/>
          </p:cNvSpPr>
          <p:nvPr>
            <p:ph type="body" sz="quarter" idx="60" hasCustomPrompt="1"/>
          </p:nvPr>
        </p:nvSpPr>
        <p:spPr>
          <a:xfrm>
            <a:off x="2337918" y="3404645"/>
            <a:ext cx="1903785" cy="1903785"/>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500" dirty="0">
                <a:solidFill>
                  <a:schemeClr val="tx1"/>
                </a:solidFill>
              </a:defRPr>
            </a:lvl1pPr>
          </a:lstStyle>
          <a:p>
            <a:pPr lvl="0" algn="ctr" defTabSz="1371600"/>
            <a:r>
              <a:rPr lang="en-US" dirty="0"/>
              <a:t> </a:t>
            </a:r>
            <a:endParaRPr lang="en-GB" dirty="0"/>
          </a:p>
        </p:txBody>
      </p:sp>
      <p:sp>
        <p:nvSpPr>
          <p:cNvPr id="41" name="Text Placeholder 6">
            <a:extLst>
              <a:ext uri="{FF2B5EF4-FFF2-40B4-BE49-F238E27FC236}">
                <a16:creationId xmlns:a16="http://schemas.microsoft.com/office/drawing/2014/main" id="{5E4B087B-F909-F736-7F77-C6BE70487A20}"/>
              </a:ext>
            </a:extLst>
          </p:cNvPr>
          <p:cNvSpPr>
            <a:spLocks noGrp="1"/>
          </p:cNvSpPr>
          <p:nvPr>
            <p:ph type="body" sz="quarter" idx="61" hasCustomPrompt="1"/>
          </p:nvPr>
        </p:nvSpPr>
        <p:spPr>
          <a:xfrm>
            <a:off x="2531832" y="3913554"/>
            <a:ext cx="1515957" cy="915219"/>
          </a:xfrm>
        </p:spPr>
        <p:txBody>
          <a:bodyPr anchor="ctr">
            <a:noAutofit/>
          </a:bodyPr>
          <a:lstStyle>
            <a:lvl1pPr marL="0" indent="0" algn="ctr">
              <a:lnSpc>
                <a:spcPct val="100000"/>
              </a:lnSpc>
              <a:spcBef>
                <a:spcPts val="0"/>
              </a:spcBef>
              <a:buFont typeface="Arial" panose="020B0604020202020204" pitchFamily="34" charset="0"/>
              <a:buNone/>
              <a:defRPr sz="4200" b="1">
                <a:solidFill>
                  <a:schemeClr val="tx1"/>
                </a:solidFill>
                <a:latin typeface="+mn-lt"/>
                <a:cs typeface="Poppins" panose="00000500000000000000" pitchFamily="2" charset="0"/>
              </a:defRPr>
            </a:lvl1pPr>
          </a:lstStyle>
          <a:p>
            <a:pPr lvl="0"/>
            <a:r>
              <a:rPr lang="en-US" dirty="0"/>
              <a:t>xx%</a:t>
            </a:r>
          </a:p>
        </p:txBody>
      </p:sp>
      <p:sp>
        <p:nvSpPr>
          <p:cNvPr id="42" name="Text Placeholder 16">
            <a:extLst>
              <a:ext uri="{FF2B5EF4-FFF2-40B4-BE49-F238E27FC236}">
                <a16:creationId xmlns:a16="http://schemas.microsoft.com/office/drawing/2014/main" id="{CD45253C-F2FC-DD56-8EA9-2A2427317C42}"/>
              </a:ext>
            </a:extLst>
          </p:cNvPr>
          <p:cNvSpPr>
            <a:spLocks noGrp="1"/>
          </p:cNvSpPr>
          <p:nvPr>
            <p:ph type="body" sz="quarter" idx="62"/>
          </p:nvPr>
        </p:nvSpPr>
        <p:spPr>
          <a:xfrm>
            <a:off x="881063" y="5529264"/>
            <a:ext cx="4817499" cy="848400"/>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43" name="Text Placeholder 7">
            <a:extLst>
              <a:ext uri="{FF2B5EF4-FFF2-40B4-BE49-F238E27FC236}">
                <a16:creationId xmlns:a16="http://schemas.microsoft.com/office/drawing/2014/main" id="{E239A835-217B-35FC-E93A-80BBD3091DEC}"/>
              </a:ext>
            </a:extLst>
          </p:cNvPr>
          <p:cNvSpPr>
            <a:spLocks noGrp="1"/>
          </p:cNvSpPr>
          <p:nvPr>
            <p:ph type="body" sz="quarter" idx="63"/>
          </p:nvPr>
        </p:nvSpPr>
        <p:spPr>
          <a:xfrm>
            <a:off x="881063" y="6468676"/>
            <a:ext cx="4817499" cy="2942024"/>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3" name="Straight Connector 2">
            <a:extLst>
              <a:ext uri="{FF2B5EF4-FFF2-40B4-BE49-F238E27FC236}">
                <a16:creationId xmlns:a16="http://schemas.microsoft.com/office/drawing/2014/main" id="{D2B4FDA9-8BE3-7545-A89C-EB57C96C3CAB}"/>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4" name="Footer Placeholder">
            <a:extLst>
              <a:ext uri="{FF2B5EF4-FFF2-40B4-BE49-F238E27FC236}">
                <a16:creationId xmlns:a16="http://schemas.microsoft.com/office/drawing/2014/main" id="{72296135-C8F3-5119-E8C8-294EDCD1B98F}"/>
              </a:ext>
            </a:extLst>
          </p:cNvPr>
          <p:cNvSpPr>
            <a:spLocks noGrp="1"/>
          </p:cNvSpPr>
          <p:nvPr>
            <p:ph type="body" sz="quarter" idx="4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815394939"/>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4 Radial Bars C43V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9E92B-FE67-1F3D-DCA0-195195A4AB6A}"/>
              </a:ext>
            </a:extLst>
          </p:cNvPr>
          <p:cNvSpPr>
            <a:spLocks noGrp="1"/>
          </p:cNvSpPr>
          <p:nvPr>
            <p:ph type="title"/>
          </p:nvPr>
        </p:nvSpPr>
        <p:spPr>
          <a:xfrm>
            <a:off x="881063" y="1276527"/>
            <a:ext cx="16530638" cy="1095195"/>
          </a:xfrm>
        </p:spPr>
        <p:txBody>
          <a:bodyPr anchor="t">
            <a:noAutofit/>
          </a:bodyPr>
          <a:lstStyle>
            <a:lvl1pPr algn="l">
              <a:defRPr sz="6600">
                <a:solidFill>
                  <a:schemeClr val="tx1"/>
                </a:solidFill>
                <a:latin typeface="+mj-lt"/>
                <a:cs typeface="Poppins" pitchFamily="2" charset="77"/>
              </a:defRPr>
            </a:lvl1pPr>
          </a:lstStyle>
          <a:p>
            <a:r>
              <a:rPr lang="en-US" dirty="0"/>
              <a:t>Click to edit Master title style</a:t>
            </a:r>
          </a:p>
        </p:txBody>
      </p:sp>
      <p:sp>
        <p:nvSpPr>
          <p:cNvPr id="46" name="Slide Number Placeholder 45">
            <a:extLst>
              <a:ext uri="{FF2B5EF4-FFF2-40B4-BE49-F238E27FC236}">
                <a16:creationId xmlns:a16="http://schemas.microsoft.com/office/drawing/2014/main" id="{E8756B57-F17C-037B-F4FF-ED5DBEF48FC0}"/>
              </a:ext>
            </a:extLst>
          </p:cNvPr>
          <p:cNvSpPr>
            <a:spLocks noGrp="1"/>
          </p:cNvSpPr>
          <p:nvPr>
            <p:ph type="sldNum" sz="quarter" idx="37"/>
          </p:nvPr>
        </p:nvSpPr>
        <p:spPr>
          <a:xfrm>
            <a:off x="16716375" y="9534526"/>
            <a:ext cx="695325" cy="547688"/>
          </a:xfrm>
        </p:spPr>
        <p:txBody>
          <a:bodyPr/>
          <a:lstStyle>
            <a:lvl1pPr algn="ctr">
              <a:defRPr>
                <a:solidFill>
                  <a:schemeClr val="tx1"/>
                </a:solidFill>
              </a:defRPr>
            </a:lvl1pPr>
          </a:lstStyle>
          <a:p>
            <a:fld id="{7A9709E4-652E-524A-8D35-CF602AA44AAA}" type="slidenum">
              <a:rPr lang="en-US" smtClean="0"/>
              <a:pPr/>
              <a:t>‹Nº›</a:t>
            </a:fld>
            <a:endParaRPr lang="en-US"/>
          </a:p>
        </p:txBody>
      </p:sp>
      <p:sp>
        <p:nvSpPr>
          <p:cNvPr id="7" name="Oval 6">
            <a:extLst>
              <a:ext uri="{FF2B5EF4-FFF2-40B4-BE49-F238E27FC236}">
                <a16:creationId xmlns:a16="http://schemas.microsoft.com/office/drawing/2014/main" id="{A15CD821-8E7A-EE91-F737-5CAEB1A33D48}"/>
              </a:ext>
            </a:extLst>
          </p:cNvPr>
          <p:cNvSpPr/>
          <p:nvPr userDrawn="1"/>
        </p:nvSpPr>
        <p:spPr>
          <a:xfrm>
            <a:off x="1767495" y="3404645"/>
            <a:ext cx="1903785" cy="1903785"/>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
        <p:nvSpPr>
          <p:cNvPr id="8" name="Text Placeholder 14">
            <a:extLst>
              <a:ext uri="{FF2B5EF4-FFF2-40B4-BE49-F238E27FC236}">
                <a16:creationId xmlns:a16="http://schemas.microsoft.com/office/drawing/2014/main" id="{270ADE74-670B-0B2C-8CF0-83963A7996C4}"/>
              </a:ext>
            </a:extLst>
          </p:cNvPr>
          <p:cNvSpPr>
            <a:spLocks noGrp="1"/>
          </p:cNvSpPr>
          <p:nvPr>
            <p:ph type="body" sz="quarter" idx="49" hasCustomPrompt="1"/>
          </p:nvPr>
        </p:nvSpPr>
        <p:spPr>
          <a:xfrm>
            <a:off x="1767495" y="3404645"/>
            <a:ext cx="1903785" cy="1903785"/>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500" dirty="0">
                <a:solidFill>
                  <a:schemeClr val="tx1"/>
                </a:solidFill>
              </a:defRPr>
            </a:lvl1pPr>
          </a:lstStyle>
          <a:p>
            <a:pPr lvl="0" algn="ctr" defTabSz="1371600"/>
            <a:r>
              <a:rPr lang="en-US" dirty="0"/>
              <a:t> </a:t>
            </a:r>
            <a:endParaRPr lang="en-GB" dirty="0"/>
          </a:p>
        </p:txBody>
      </p:sp>
      <p:sp>
        <p:nvSpPr>
          <p:cNvPr id="9" name="Text Placeholder 6">
            <a:extLst>
              <a:ext uri="{FF2B5EF4-FFF2-40B4-BE49-F238E27FC236}">
                <a16:creationId xmlns:a16="http://schemas.microsoft.com/office/drawing/2014/main" id="{B9F45A40-EEE2-C7A3-5619-3607FFCDFA78}"/>
              </a:ext>
            </a:extLst>
          </p:cNvPr>
          <p:cNvSpPr>
            <a:spLocks noGrp="1"/>
          </p:cNvSpPr>
          <p:nvPr>
            <p:ph type="body" sz="quarter" idx="50" hasCustomPrompt="1"/>
          </p:nvPr>
        </p:nvSpPr>
        <p:spPr>
          <a:xfrm>
            <a:off x="1961409" y="3913554"/>
            <a:ext cx="1515957" cy="915219"/>
          </a:xfrm>
        </p:spPr>
        <p:txBody>
          <a:bodyPr anchor="ctr">
            <a:noAutofit/>
          </a:bodyPr>
          <a:lstStyle>
            <a:lvl1pPr marL="0" indent="0" algn="ctr">
              <a:lnSpc>
                <a:spcPct val="100000"/>
              </a:lnSpc>
              <a:spcBef>
                <a:spcPts val="0"/>
              </a:spcBef>
              <a:buFont typeface="Arial" panose="020B0604020202020204" pitchFamily="34" charset="0"/>
              <a:buNone/>
              <a:defRPr sz="4200" b="1">
                <a:solidFill>
                  <a:schemeClr val="tx1"/>
                </a:solidFill>
                <a:latin typeface="+mn-lt"/>
                <a:cs typeface="Poppins" panose="00000500000000000000" pitchFamily="2" charset="0"/>
              </a:defRPr>
            </a:lvl1pPr>
          </a:lstStyle>
          <a:p>
            <a:pPr lvl="0"/>
            <a:r>
              <a:rPr lang="en-US" dirty="0"/>
              <a:t>xx%</a:t>
            </a:r>
          </a:p>
        </p:txBody>
      </p:sp>
      <p:sp>
        <p:nvSpPr>
          <p:cNvPr id="10" name="Text Placeholder 16">
            <a:extLst>
              <a:ext uri="{FF2B5EF4-FFF2-40B4-BE49-F238E27FC236}">
                <a16:creationId xmlns:a16="http://schemas.microsoft.com/office/drawing/2014/main" id="{64080DD2-D158-9280-54C4-DF4C41192CD7}"/>
              </a:ext>
            </a:extLst>
          </p:cNvPr>
          <p:cNvSpPr>
            <a:spLocks noGrp="1"/>
          </p:cNvSpPr>
          <p:nvPr>
            <p:ph type="body" sz="quarter" idx="51"/>
          </p:nvPr>
        </p:nvSpPr>
        <p:spPr>
          <a:xfrm>
            <a:off x="881065" y="5529264"/>
            <a:ext cx="3676649" cy="848400"/>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6" name="Text Placeholder 7">
            <a:extLst>
              <a:ext uri="{FF2B5EF4-FFF2-40B4-BE49-F238E27FC236}">
                <a16:creationId xmlns:a16="http://schemas.microsoft.com/office/drawing/2014/main" id="{E656ED7D-7D57-973C-B513-7A62BCBFAE6B}"/>
              </a:ext>
            </a:extLst>
          </p:cNvPr>
          <p:cNvSpPr>
            <a:spLocks noGrp="1"/>
          </p:cNvSpPr>
          <p:nvPr>
            <p:ph type="body" sz="quarter" idx="47"/>
          </p:nvPr>
        </p:nvSpPr>
        <p:spPr>
          <a:xfrm>
            <a:off x="881065" y="6468676"/>
            <a:ext cx="3676649" cy="2942024"/>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3" name="Oval 2">
            <a:extLst>
              <a:ext uri="{FF2B5EF4-FFF2-40B4-BE49-F238E27FC236}">
                <a16:creationId xmlns:a16="http://schemas.microsoft.com/office/drawing/2014/main" id="{762BE2AF-C2BE-28AF-BDD4-031B87BA396C}"/>
              </a:ext>
            </a:extLst>
          </p:cNvPr>
          <p:cNvSpPr/>
          <p:nvPr userDrawn="1"/>
        </p:nvSpPr>
        <p:spPr>
          <a:xfrm>
            <a:off x="6050569" y="3404645"/>
            <a:ext cx="1903785" cy="1903785"/>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
        <p:nvSpPr>
          <p:cNvPr id="4" name="Text Placeholder 14">
            <a:extLst>
              <a:ext uri="{FF2B5EF4-FFF2-40B4-BE49-F238E27FC236}">
                <a16:creationId xmlns:a16="http://schemas.microsoft.com/office/drawing/2014/main" id="{595F7D43-C945-DAA4-6036-FE58E2C285C7}"/>
              </a:ext>
            </a:extLst>
          </p:cNvPr>
          <p:cNvSpPr>
            <a:spLocks noGrp="1"/>
          </p:cNvSpPr>
          <p:nvPr>
            <p:ph type="body" sz="quarter" idx="53" hasCustomPrompt="1"/>
          </p:nvPr>
        </p:nvSpPr>
        <p:spPr>
          <a:xfrm>
            <a:off x="6050569" y="3404645"/>
            <a:ext cx="1903785" cy="1903785"/>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500" dirty="0">
                <a:solidFill>
                  <a:schemeClr val="tx1"/>
                </a:solidFill>
              </a:defRPr>
            </a:lvl1pPr>
          </a:lstStyle>
          <a:p>
            <a:pPr lvl="0" algn="ctr" defTabSz="1371600"/>
            <a:r>
              <a:rPr lang="en-US" dirty="0"/>
              <a:t> </a:t>
            </a:r>
            <a:endParaRPr lang="en-GB" dirty="0"/>
          </a:p>
        </p:txBody>
      </p:sp>
      <p:sp>
        <p:nvSpPr>
          <p:cNvPr id="6" name="Text Placeholder 6">
            <a:extLst>
              <a:ext uri="{FF2B5EF4-FFF2-40B4-BE49-F238E27FC236}">
                <a16:creationId xmlns:a16="http://schemas.microsoft.com/office/drawing/2014/main" id="{7DA72187-22BC-A435-D631-52B98E6755A7}"/>
              </a:ext>
            </a:extLst>
          </p:cNvPr>
          <p:cNvSpPr>
            <a:spLocks noGrp="1"/>
          </p:cNvSpPr>
          <p:nvPr>
            <p:ph type="body" sz="quarter" idx="54" hasCustomPrompt="1"/>
          </p:nvPr>
        </p:nvSpPr>
        <p:spPr>
          <a:xfrm>
            <a:off x="6244483" y="3913554"/>
            <a:ext cx="1515957" cy="915219"/>
          </a:xfrm>
        </p:spPr>
        <p:txBody>
          <a:bodyPr anchor="ctr">
            <a:noAutofit/>
          </a:bodyPr>
          <a:lstStyle>
            <a:lvl1pPr marL="0" indent="0" algn="ctr">
              <a:lnSpc>
                <a:spcPct val="100000"/>
              </a:lnSpc>
              <a:spcBef>
                <a:spcPts val="0"/>
              </a:spcBef>
              <a:buFont typeface="Arial" panose="020B0604020202020204" pitchFamily="34" charset="0"/>
              <a:buNone/>
              <a:defRPr sz="4200" b="1">
                <a:solidFill>
                  <a:schemeClr val="tx1"/>
                </a:solidFill>
                <a:latin typeface="+mn-lt"/>
                <a:cs typeface="Poppins" panose="00000500000000000000" pitchFamily="2" charset="0"/>
              </a:defRPr>
            </a:lvl1pPr>
          </a:lstStyle>
          <a:p>
            <a:pPr lvl="0"/>
            <a:r>
              <a:rPr lang="en-US" dirty="0"/>
              <a:t>xx%</a:t>
            </a:r>
          </a:p>
        </p:txBody>
      </p:sp>
      <p:sp>
        <p:nvSpPr>
          <p:cNvPr id="19" name="Text Placeholder 16">
            <a:extLst>
              <a:ext uri="{FF2B5EF4-FFF2-40B4-BE49-F238E27FC236}">
                <a16:creationId xmlns:a16="http://schemas.microsoft.com/office/drawing/2014/main" id="{C3F81A01-9C45-6290-5346-D8D6AEAC1068}"/>
              </a:ext>
            </a:extLst>
          </p:cNvPr>
          <p:cNvSpPr>
            <a:spLocks noGrp="1"/>
          </p:cNvSpPr>
          <p:nvPr>
            <p:ph type="body" sz="quarter" idx="55"/>
          </p:nvPr>
        </p:nvSpPr>
        <p:spPr>
          <a:xfrm>
            <a:off x="5164139" y="5529264"/>
            <a:ext cx="3676649" cy="848400"/>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4" name="Text Placeholder 7">
            <a:extLst>
              <a:ext uri="{FF2B5EF4-FFF2-40B4-BE49-F238E27FC236}">
                <a16:creationId xmlns:a16="http://schemas.microsoft.com/office/drawing/2014/main" id="{9D4ADFB9-84D1-8017-E80A-317715F28870}"/>
              </a:ext>
            </a:extLst>
          </p:cNvPr>
          <p:cNvSpPr>
            <a:spLocks noGrp="1"/>
          </p:cNvSpPr>
          <p:nvPr>
            <p:ph type="body" sz="quarter" idx="45"/>
          </p:nvPr>
        </p:nvSpPr>
        <p:spPr>
          <a:xfrm>
            <a:off x="5164139" y="6468676"/>
            <a:ext cx="3676649" cy="2942024"/>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1" name="Oval 20">
            <a:extLst>
              <a:ext uri="{FF2B5EF4-FFF2-40B4-BE49-F238E27FC236}">
                <a16:creationId xmlns:a16="http://schemas.microsoft.com/office/drawing/2014/main" id="{E0AF9289-FBDF-C076-5B9B-1611539DD34D}"/>
              </a:ext>
            </a:extLst>
          </p:cNvPr>
          <p:cNvSpPr/>
          <p:nvPr userDrawn="1"/>
        </p:nvSpPr>
        <p:spPr>
          <a:xfrm>
            <a:off x="10333644" y="3404645"/>
            <a:ext cx="1903785" cy="1903785"/>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
        <p:nvSpPr>
          <p:cNvPr id="25" name="Text Placeholder 14">
            <a:extLst>
              <a:ext uri="{FF2B5EF4-FFF2-40B4-BE49-F238E27FC236}">
                <a16:creationId xmlns:a16="http://schemas.microsoft.com/office/drawing/2014/main" id="{2C5B3466-2CD6-CF6D-51E9-40656F09CFD6}"/>
              </a:ext>
            </a:extLst>
          </p:cNvPr>
          <p:cNvSpPr>
            <a:spLocks noGrp="1"/>
          </p:cNvSpPr>
          <p:nvPr>
            <p:ph type="body" sz="quarter" idx="57" hasCustomPrompt="1"/>
          </p:nvPr>
        </p:nvSpPr>
        <p:spPr>
          <a:xfrm>
            <a:off x="10333644" y="3404645"/>
            <a:ext cx="1903785" cy="1903785"/>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500" dirty="0">
                <a:solidFill>
                  <a:schemeClr val="tx1"/>
                </a:solidFill>
              </a:defRPr>
            </a:lvl1pPr>
          </a:lstStyle>
          <a:p>
            <a:pPr lvl="0" algn="ctr" defTabSz="1371600"/>
            <a:r>
              <a:rPr lang="en-US" dirty="0"/>
              <a:t> </a:t>
            </a:r>
            <a:endParaRPr lang="en-GB" dirty="0"/>
          </a:p>
        </p:txBody>
      </p:sp>
      <p:sp>
        <p:nvSpPr>
          <p:cNvPr id="26" name="Text Placeholder 6">
            <a:extLst>
              <a:ext uri="{FF2B5EF4-FFF2-40B4-BE49-F238E27FC236}">
                <a16:creationId xmlns:a16="http://schemas.microsoft.com/office/drawing/2014/main" id="{277902B0-5CC8-C7D7-7C65-B7B7ED0B6104}"/>
              </a:ext>
            </a:extLst>
          </p:cNvPr>
          <p:cNvSpPr>
            <a:spLocks noGrp="1"/>
          </p:cNvSpPr>
          <p:nvPr>
            <p:ph type="body" sz="quarter" idx="58" hasCustomPrompt="1"/>
          </p:nvPr>
        </p:nvSpPr>
        <p:spPr>
          <a:xfrm>
            <a:off x="10527558" y="3913554"/>
            <a:ext cx="1515957" cy="915219"/>
          </a:xfrm>
        </p:spPr>
        <p:txBody>
          <a:bodyPr anchor="ctr">
            <a:noAutofit/>
          </a:bodyPr>
          <a:lstStyle>
            <a:lvl1pPr marL="0" indent="0" algn="ctr">
              <a:lnSpc>
                <a:spcPct val="100000"/>
              </a:lnSpc>
              <a:spcBef>
                <a:spcPts val="0"/>
              </a:spcBef>
              <a:buFont typeface="Arial" panose="020B0604020202020204" pitchFamily="34" charset="0"/>
              <a:buNone/>
              <a:defRPr sz="4200" b="1">
                <a:solidFill>
                  <a:schemeClr val="tx1"/>
                </a:solidFill>
                <a:latin typeface="+mn-lt"/>
                <a:cs typeface="Poppins" panose="00000500000000000000" pitchFamily="2" charset="0"/>
              </a:defRPr>
            </a:lvl1pPr>
          </a:lstStyle>
          <a:p>
            <a:pPr lvl="0"/>
            <a:r>
              <a:rPr lang="en-US" dirty="0"/>
              <a:t>xx%</a:t>
            </a:r>
          </a:p>
        </p:txBody>
      </p:sp>
      <p:sp>
        <p:nvSpPr>
          <p:cNvPr id="27" name="Text Placeholder 16">
            <a:extLst>
              <a:ext uri="{FF2B5EF4-FFF2-40B4-BE49-F238E27FC236}">
                <a16:creationId xmlns:a16="http://schemas.microsoft.com/office/drawing/2014/main" id="{55B2BC0B-630B-B836-C641-F9346096626E}"/>
              </a:ext>
            </a:extLst>
          </p:cNvPr>
          <p:cNvSpPr>
            <a:spLocks noGrp="1"/>
          </p:cNvSpPr>
          <p:nvPr>
            <p:ph type="body" sz="quarter" idx="59"/>
          </p:nvPr>
        </p:nvSpPr>
        <p:spPr>
          <a:xfrm>
            <a:off x="9447214" y="5529264"/>
            <a:ext cx="3676649" cy="848400"/>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5" name="Text Placeholder 7">
            <a:extLst>
              <a:ext uri="{FF2B5EF4-FFF2-40B4-BE49-F238E27FC236}">
                <a16:creationId xmlns:a16="http://schemas.microsoft.com/office/drawing/2014/main" id="{735846B8-E40A-40D6-06CB-9E6AEBF55169}"/>
              </a:ext>
            </a:extLst>
          </p:cNvPr>
          <p:cNvSpPr>
            <a:spLocks noGrp="1"/>
          </p:cNvSpPr>
          <p:nvPr>
            <p:ph type="body" sz="quarter" idx="46"/>
          </p:nvPr>
        </p:nvSpPr>
        <p:spPr>
          <a:xfrm>
            <a:off x="9447214" y="6468676"/>
            <a:ext cx="3676649" cy="2942024"/>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sp>
        <p:nvSpPr>
          <p:cNvPr id="29" name="Oval 28">
            <a:extLst>
              <a:ext uri="{FF2B5EF4-FFF2-40B4-BE49-F238E27FC236}">
                <a16:creationId xmlns:a16="http://schemas.microsoft.com/office/drawing/2014/main" id="{5231D76B-9026-0E0B-9C8C-EA9319D7861D}"/>
              </a:ext>
            </a:extLst>
          </p:cNvPr>
          <p:cNvSpPr/>
          <p:nvPr userDrawn="1"/>
        </p:nvSpPr>
        <p:spPr>
          <a:xfrm>
            <a:off x="14616719" y="3404645"/>
            <a:ext cx="1903785" cy="1903785"/>
          </a:xfrm>
          <a:prstGeom prst="ellipse">
            <a:avLst/>
          </a:prstGeom>
          <a:noFill/>
          <a:ln w="76200">
            <a:solidFill>
              <a:schemeClr val="accent2">
                <a:alpha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p>
            <a:pPr algn="ctr"/>
            <a:endParaRPr lang="en-GB" sz="2700">
              <a:solidFill>
                <a:schemeClr val="tx1"/>
              </a:solidFill>
            </a:endParaRPr>
          </a:p>
        </p:txBody>
      </p:sp>
      <p:sp>
        <p:nvSpPr>
          <p:cNvPr id="30" name="Text Placeholder 14">
            <a:extLst>
              <a:ext uri="{FF2B5EF4-FFF2-40B4-BE49-F238E27FC236}">
                <a16:creationId xmlns:a16="http://schemas.microsoft.com/office/drawing/2014/main" id="{0A4D3393-8DA4-E8A3-1C46-CCBB25543F5E}"/>
              </a:ext>
            </a:extLst>
          </p:cNvPr>
          <p:cNvSpPr>
            <a:spLocks noGrp="1"/>
          </p:cNvSpPr>
          <p:nvPr>
            <p:ph type="body" sz="quarter" idx="61" hasCustomPrompt="1"/>
          </p:nvPr>
        </p:nvSpPr>
        <p:spPr>
          <a:xfrm>
            <a:off x="14616719" y="3404645"/>
            <a:ext cx="1903785" cy="1903785"/>
          </a:xfrm>
          <a:prstGeom prst="arc">
            <a:avLst>
              <a:gd name="adj1" fmla="val 16200000"/>
              <a:gd name="adj2" fmla="val 13391445"/>
            </a:avLst>
          </a:prstGeom>
          <a:noFill/>
          <a:ln w="762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noAutofit/>
          </a:bodyPr>
          <a:lstStyle>
            <a:lvl1pPr marL="0" indent="0" algn="ctr">
              <a:buNone/>
              <a:defRPr lang="en-GB" sz="1500" dirty="0">
                <a:solidFill>
                  <a:schemeClr val="tx1"/>
                </a:solidFill>
              </a:defRPr>
            </a:lvl1pPr>
          </a:lstStyle>
          <a:p>
            <a:pPr lvl="0" algn="ctr" defTabSz="1371600"/>
            <a:r>
              <a:rPr lang="en-US" dirty="0"/>
              <a:t> </a:t>
            </a:r>
            <a:endParaRPr lang="en-GB" dirty="0"/>
          </a:p>
        </p:txBody>
      </p:sp>
      <p:sp>
        <p:nvSpPr>
          <p:cNvPr id="31" name="Text Placeholder 6">
            <a:extLst>
              <a:ext uri="{FF2B5EF4-FFF2-40B4-BE49-F238E27FC236}">
                <a16:creationId xmlns:a16="http://schemas.microsoft.com/office/drawing/2014/main" id="{3F577776-F2CE-6CA7-C95B-99FC68F2497E}"/>
              </a:ext>
            </a:extLst>
          </p:cNvPr>
          <p:cNvSpPr>
            <a:spLocks noGrp="1"/>
          </p:cNvSpPr>
          <p:nvPr>
            <p:ph type="body" sz="quarter" idx="62" hasCustomPrompt="1"/>
          </p:nvPr>
        </p:nvSpPr>
        <p:spPr>
          <a:xfrm>
            <a:off x="14810633" y="3913554"/>
            <a:ext cx="1515957" cy="915219"/>
          </a:xfrm>
        </p:spPr>
        <p:txBody>
          <a:bodyPr anchor="ctr">
            <a:noAutofit/>
          </a:bodyPr>
          <a:lstStyle>
            <a:lvl1pPr marL="0" indent="0" algn="ctr">
              <a:lnSpc>
                <a:spcPct val="100000"/>
              </a:lnSpc>
              <a:spcBef>
                <a:spcPts val="0"/>
              </a:spcBef>
              <a:buFont typeface="Arial" panose="020B0604020202020204" pitchFamily="34" charset="0"/>
              <a:buNone/>
              <a:defRPr sz="4200" b="1">
                <a:solidFill>
                  <a:schemeClr val="tx1"/>
                </a:solidFill>
                <a:latin typeface="+mn-lt"/>
                <a:cs typeface="Poppins" panose="00000500000000000000" pitchFamily="2" charset="0"/>
              </a:defRPr>
            </a:lvl1pPr>
          </a:lstStyle>
          <a:p>
            <a:pPr lvl="0"/>
            <a:r>
              <a:rPr lang="en-US" dirty="0"/>
              <a:t>xx%</a:t>
            </a:r>
          </a:p>
        </p:txBody>
      </p:sp>
      <p:sp>
        <p:nvSpPr>
          <p:cNvPr id="32" name="Text Placeholder 16">
            <a:extLst>
              <a:ext uri="{FF2B5EF4-FFF2-40B4-BE49-F238E27FC236}">
                <a16:creationId xmlns:a16="http://schemas.microsoft.com/office/drawing/2014/main" id="{E4A9AA59-3B55-2787-8291-B43387CB86B4}"/>
              </a:ext>
            </a:extLst>
          </p:cNvPr>
          <p:cNvSpPr>
            <a:spLocks noGrp="1"/>
          </p:cNvSpPr>
          <p:nvPr>
            <p:ph type="body" sz="quarter" idx="63"/>
          </p:nvPr>
        </p:nvSpPr>
        <p:spPr>
          <a:xfrm>
            <a:off x="13730288" y="5529264"/>
            <a:ext cx="3676649" cy="848400"/>
          </a:xfrm>
        </p:spPr>
        <p:txBody>
          <a:bodyPr vert="horz" lIns="91440" tIns="45720" rIns="91440" bIns="45720" rtlCol="0" anchor="ctr">
            <a:noAutofit/>
          </a:bodyPr>
          <a:lstStyle>
            <a:lvl1pPr marL="0" indent="0" algn="ctr">
              <a:buNone/>
              <a:defRPr lang="en-US" sz="2700" b="1" dirty="0">
                <a:solidFill>
                  <a:schemeClr val="tx1"/>
                </a:solidFill>
                <a:ea typeface="Roboto" panose="02000000000000000000" pitchFamily="2" charset="0"/>
                <a:cs typeface="Roboto" panose="02000000000000000000" pitchFamily="2" charset="0"/>
              </a:defRPr>
            </a:lvl1pPr>
          </a:lstStyle>
          <a:p>
            <a:pPr marL="342900" lvl="0" indent="-342900">
              <a:lnSpc>
                <a:spcPct val="100000"/>
              </a:lnSpc>
              <a:spcBef>
                <a:spcPts val="0"/>
              </a:spcBef>
            </a:pPr>
            <a:r>
              <a:rPr lang="en-US" dirty="0"/>
              <a:t>Click to edit Master text</a:t>
            </a:r>
          </a:p>
        </p:txBody>
      </p:sp>
      <p:sp>
        <p:nvSpPr>
          <p:cNvPr id="37" name="Text Placeholder 7">
            <a:extLst>
              <a:ext uri="{FF2B5EF4-FFF2-40B4-BE49-F238E27FC236}">
                <a16:creationId xmlns:a16="http://schemas.microsoft.com/office/drawing/2014/main" id="{D30D5DDA-CAFC-F1F6-6B4D-2C0D3133EE54}"/>
              </a:ext>
            </a:extLst>
          </p:cNvPr>
          <p:cNvSpPr>
            <a:spLocks noGrp="1"/>
          </p:cNvSpPr>
          <p:nvPr>
            <p:ph type="body" sz="quarter" idx="65"/>
          </p:nvPr>
        </p:nvSpPr>
        <p:spPr>
          <a:xfrm>
            <a:off x="13730288" y="6468676"/>
            <a:ext cx="3676649" cy="2942024"/>
          </a:xfrm>
        </p:spPr>
        <p:txBody>
          <a:bodyPr anchor="t">
            <a:noAutofit/>
          </a:bodyPr>
          <a:lstStyle>
            <a:lvl1pPr marL="0" indent="0" algn="ctr">
              <a:lnSpc>
                <a:spcPct val="100000"/>
              </a:lnSpc>
              <a:spcBef>
                <a:spcPts val="0"/>
              </a:spcBef>
              <a:buNone/>
              <a:defRPr sz="2400" b="0">
                <a:solidFill>
                  <a:schemeClr val="tx1"/>
                </a:solidFill>
                <a:latin typeface="+mn-lt"/>
                <a:ea typeface="Roboto" panose="02000000000000000000" pitchFamily="2" charset="0"/>
                <a:cs typeface="Roboto" panose="02000000000000000000" pitchFamily="2" charset="0"/>
              </a:defRPr>
            </a:lvl1pPr>
          </a:lstStyle>
          <a:p>
            <a:pPr lvl="0"/>
            <a:r>
              <a:rPr lang="en-US" dirty="0"/>
              <a:t>Click to edit Master text</a:t>
            </a:r>
          </a:p>
        </p:txBody>
      </p:sp>
      <p:cxnSp>
        <p:nvCxnSpPr>
          <p:cNvPr id="12" name="Straight Connector 11">
            <a:extLst>
              <a:ext uri="{FF2B5EF4-FFF2-40B4-BE49-F238E27FC236}">
                <a16:creationId xmlns:a16="http://schemas.microsoft.com/office/drawing/2014/main" id="{87C721BF-DF2E-F647-91C1-F418AE3D67E3}"/>
              </a:ext>
            </a:extLst>
          </p:cNvPr>
          <p:cNvCxnSpPr>
            <a:cxnSpLocks/>
          </p:cNvCxnSpPr>
          <p:nvPr userDrawn="1"/>
        </p:nvCxnSpPr>
        <p:spPr>
          <a:xfrm>
            <a:off x="1085850" y="876302"/>
            <a:ext cx="1955007" cy="0"/>
          </a:xfrm>
          <a:prstGeom prst="line">
            <a:avLst/>
          </a:prstGeom>
          <a:ln w="25400" cap="rnd"/>
        </p:spPr>
        <p:style>
          <a:lnRef idx="1">
            <a:schemeClr val="accent1"/>
          </a:lnRef>
          <a:fillRef idx="0">
            <a:schemeClr val="accent1"/>
          </a:fillRef>
          <a:effectRef idx="0">
            <a:schemeClr val="accent1"/>
          </a:effectRef>
          <a:fontRef idx="minor">
            <a:schemeClr val="tx1"/>
          </a:fontRef>
        </p:style>
      </p:cxnSp>
      <p:sp>
        <p:nvSpPr>
          <p:cNvPr id="5" name="Footer Placeholder">
            <a:extLst>
              <a:ext uri="{FF2B5EF4-FFF2-40B4-BE49-F238E27FC236}">
                <a16:creationId xmlns:a16="http://schemas.microsoft.com/office/drawing/2014/main" id="{421EE43B-65D9-18DE-25EC-EFAA0751D0E7}"/>
              </a:ext>
            </a:extLst>
          </p:cNvPr>
          <p:cNvSpPr>
            <a:spLocks noGrp="1"/>
          </p:cNvSpPr>
          <p:nvPr>
            <p:ph type="body" sz="quarter" idx="66" hasCustomPrompt="1"/>
          </p:nvPr>
        </p:nvSpPr>
        <p:spPr>
          <a:xfrm rot="16200000">
            <a:off x="-3826931" y="4832242"/>
            <a:ext cx="8534925" cy="621989"/>
          </a:xfrm>
        </p:spPr>
        <p:txBody>
          <a:bodyPr vert="horz" lIns="91440" tIns="45720" rIns="91440" bIns="45720" rtlCol="0" anchor="ctr">
            <a:noAutofit/>
          </a:bodyPr>
          <a:lstStyle>
            <a:lvl1pPr>
              <a:defRPr lang="en-US" sz="1800" b="0" dirty="0">
                <a:ea typeface="Roboto" panose="02000000000000000000" pitchFamily="2" charset="0"/>
                <a:cs typeface="Roboto" panose="02000000000000000000" pitchFamily="2" charset="0"/>
              </a:defRPr>
            </a:lvl1pPr>
          </a:lstStyle>
          <a:p>
            <a:pPr lvl="0" algn="ctr">
              <a:lnSpc>
                <a:spcPct val="100000"/>
              </a:lnSpc>
              <a:spcBef>
                <a:spcPts val="0"/>
              </a:spcBef>
              <a:buNone/>
            </a:pPr>
            <a:r>
              <a:rPr lang="en-US" dirty="0"/>
              <a:t>PRESENTATION TITLE</a:t>
            </a:r>
          </a:p>
        </p:txBody>
      </p:sp>
    </p:spTree>
    <p:extLst>
      <p:ext uri="{BB962C8B-B14F-4D97-AF65-F5344CB8AC3E}">
        <p14:creationId xmlns:p14="http://schemas.microsoft.com/office/powerpoint/2010/main" val="3940374228"/>
      </p:ext>
    </p:extLst>
  </p:cSld>
  <p:clrMapOvr>
    <a:masterClrMapping/>
  </p:clrMapOvr>
  <p:extLst>
    <p:ext uri="{DCECCB84-F9BA-43D5-87BE-67443E8EF086}">
      <p15:sldGuideLst xmlns:p15="http://schemas.microsoft.com/office/powerpoint/2012/main">
        <p15:guide id="1" pos="576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image" Target="../media/image1.jpe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theme" Target="../theme/theme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4.xml"/><Relationship Id="rId18" Type="http://schemas.openxmlformats.org/officeDocument/2006/relationships/slideLayout" Target="../slideLayouts/slideLayout79.xml"/><Relationship Id="rId26" Type="http://schemas.openxmlformats.org/officeDocument/2006/relationships/slideLayout" Target="../slideLayouts/slideLayout87.xml"/><Relationship Id="rId39" Type="http://schemas.openxmlformats.org/officeDocument/2006/relationships/slideLayout" Target="../slideLayouts/slideLayout100.xml"/><Relationship Id="rId21" Type="http://schemas.openxmlformats.org/officeDocument/2006/relationships/slideLayout" Target="../slideLayouts/slideLayout82.xml"/><Relationship Id="rId34" Type="http://schemas.openxmlformats.org/officeDocument/2006/relationships/slideLayout" Target="../slideLayouts/slideLayout95.xml"/><Relationship Id="rId42" Type="http://schemas.openxmlformats.org/officeDocument/2006/relationships/slideLayout" Target="../slideLayouts/slideLayout103.xml"/><Relationship Id="rId47" Type="http://schemas.openxmlformats.org/officeDocument/2006/relationships/slideLayout" Target="../slideLayouts/slideLayout108.xml"/><Relationship Id="rId50" Type="http://schemas.openxmlformats.org/officeDocument/2006/relationships/slideLayout" Target="../slideLayouts/slideLayout111.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6" Type="http://schemas.openxmlformats.org/officeDocument/2006/relationships/slideLayout" Target="../slideLayouts/slideLayout77.xml"/><Relationship Id="rId29" Type="http://schemas.openxmlformats.org/officeDocument/2006/relationships/slideLayout" Target="../slideLayouts/slideLayout90.xml"/><Relationship Id="rId11" Type="http://schemas.openxmlformats.org/officeDocument/2006/relationships/slideLayout" Target="../slideLayouts/slideLayout72.xml"/><Relationship Id="rId24" Type="http://schemas.openxmlformats.org/officeDocument/2006/relationships/slideLayout" Target="../slideLayouts/slideLayout85.xml"/><Relationship Id="rId32" Type="http://schemas.openxmlformats.org/officeDocument/2006/relationships/slideLayout" Target="../slideLayouts/slideLayout93.xml"/><Relationship Id="rId37" Type="http://schemas.openxmlformats.org/officeDocument/2006/relationships/slideLayout" Target="../slideLayouts/slideLayout98.xml"/><Relationship Id="rId40" Type="http://schemas.openxmlformats.org/officeDocument/2006/relationships/slideLayout" Target="../slideLayouts/slideLayout101.xml"/><Relationship Id="rId45" Type="http://schemas.openxmlformats.org/officeDocument/2006/relationships/slideLayout" Target="../slideLayouts/slideLayout106.xml"/><Relationship Id="rId53" Type="http://schemas.openxmlformats.org/officeDocument/2006/relationships/image" Target="../media/image1.jpeg"/><Relationship Id="rId5" Type="http://schemas.openxmlformats.org/officeDocument/2006/relationships/slideLayout" Target="../slideLayouts/slideLayout66.xml"/><Relationship Id="rId10" Type="http://schemas.openxmlformats.org/officeDocument/2006/relationships/slideLayout" Target="../slideLayouts/slideLayout71.xml"/><Relationship Id="rId19" Type="http://schemas.openxmlformats.org/officeDocument/2006/relationships/slideLayout" Target="../slideLayouts/slideLayout80.xml"/><Relationship Id="rId31" Type="http://schemas.openxmlformats.org/officeDocument/2006/relationships/slideLayout" Target="../slideLayouts/slideLayout92.xml"/><Relationship Id="rId44" Type="http://schemas.openxmlformats.org/officeDocument/2006/relationships/slideLayout" Target="../slideLayouts/slideLayout105.xml"/><Relationship Id="rId52" Type="http://schemas.openxmlformats.org/officeDocument/2006/relationships/theme" Target="../theme/theme3.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slideLayout" Target="../slideLayouts/slideLayout75.xml"/><Relationship Id="rId22" Type="http://schemas.openxmlformats.org/officeDocument/2006/relationships/slideLayout" Target="../slideLayouts/slideLayout83.xml"/><Relationship Id="rId27" Type="http://schemas.openxmlformats.org/officeDocument/2006/relationships/slideLayout" Target="../slideLayouts/slideLayout88.xml"/><Relationship Id="rId30" Type="http://schemas.openxmlformats.org/officeDocument/2006/relationships/slideLayout" Target="../slideLayouts/slideLayout91.xml"/><Relationship Id="rId35" Type="http://schemas.openxmlformats.org/officeDocument/2006/relationships/slideLayout" Target="../slideLayouts/slideLayout96.xml"/><Relationship Id="rId43" Type="http://schemas.openxmlformats.org/officeDocument/2006/relationships/slideLayout" Target="../slideLayouts/slideLayout104.xml"/><Relationship Id="rId48" Type="http://schemas.openxmlformats.org/officeDocument/2006/relationships/slideLayout" Target="../slideLayouts/slideLayout109.xml"/><Relationship Id="rId8" Type="http://schemas.openxmlformats.org/officeDocument/2006/relationships/slideLayout" Target="../slideLayouts/slideLayout69.xml"/><Relationship Id="rId51" Type="http://schemas.openxmlformats.org/officeDocument/2006/relationships/slideLayout" Target="../slideLayouts/slideLayout112.xml"/><Relationship Id="rId3" Type="http://schemas.openxmlformats.org/officeDocument/2006/relationships/slideLayout" Target="../slideLayouts/slideLayout64.xml"/><Relationship Id="rId12" Type="http://schemas.openxmlformats.org/officeDocument/2006/relationships/slideLayout" Target="../slideLayouts/slideLayout73.xml"/><Relationship Id="rId17" Type="http://schemas.openxmlformats.org/officeDocument/2006/relationships/slideLayout" Target="../slideLayouts/slideLayout78.xml"/><Relationship Id="rId25" Type="http://schemas.openxmlformats.org/officeDocument/2006/relationships/slideLayout" Target="../slideLayouts/slideLayout86.xml"/><Relationship Id="rId33" Type="http://schemas.openxmlformats.org/officeDocument/2006/relationships/slideLayout" Target="../slideLayouts/slideLayout94.xml"/><Relationship Id="rId38" Type="http://schemas.openxmlformats.org/officeDocument/2006/relationships/slideLayout" Target="../slideLayouts/slideLayout99.xml"/><Relationship Id="rId46" Type="http://schemas.openxmlformats.org/officeDocument/2006/relationships/slideLayout" Target="../slideLayouts/slideLayout107.xml"/><Relationship Id="rId20" Type="http://schemas.openxmlformats.org/officeDocument/2006/relationships/slideLayout" Target="../slideLayouts/slideLayout81.xml"/><Relationship Id="rId41" Type="http://schemas.openxmlformats.org/officeDocument/2006/relationships/slideLayout" Target="../slideLayouts/slideLayout102.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5" Type="http://schemas.openxmlformats.org/officeDocument/2006/relationships/slideLayout" Target="../slideLayouts/slideLayout76.xml"/><Relationship Id="rId23" Type="http://schemas.openxmlformats.org/officeDocument/2006/relationships/slideLayout" Target="../slideLayouts/slideLayout84.xml"/><Relationship Id="rId28" Type="http://schemas.openxmlformats.org/officeDocument/2006/relationships/slideLayout" Target="../slideLayouts/slideLayout89.xml"/><Relationship Id="rId36" Type="http://schemas.openxmlformats.org/officeDocument/2006/relationships/slideLayout" Target="../slideLayouts/slideLayout97.xml"/><Relationship Id="rId49"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5/26/2025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 name="Group 3" hidden="1">
            <a:extLst>
              <a:ext uri="{FF2B5EF4-FFF2-40B4-BE49-F238E27FC236}">
                <a16:creationId xmlns:a16="http://schemas.microsoft.com/office/drawing/2014/main" id="{2B8E0697-403D-D5C2-0A51-9FA66EA1B72A}"/>
              </a:ext>
            </a:extLst>
          </p:cNvPr>
          <p:cNvGrpSpPr/>
          <p:nvPr userDrawn="1"/>
        </p:nvGrpSpPr>
        <p:grpSpPr>
          <a:xfrm>
            <a:off x="0" y="0"/>
            <a:ext cx="18288000" cy="10287000"/>
            <a:chOff x="0" y="0"/>
            <a:chExt cx="12192000" cy="6858000"/>
          </a:xfrm>
        </p:grpSpPr>
        <p:grpSp>
          <p:nvGrpSpPr>
            <p:cNvPr id="5" name="Group 4" hidden="1">
              <a:extLst>
                <a:ext uri="{FF2B5EF4-FFF2-40B4-BE49-F238E27FC236}">
                  <a16:creationId xmlns:a16="http://schemas.microsoft.com/office/drawing/2014/main" id="{86F42B89-FE7C-D214-D9AE-FB7CA0DF9F80}"/>
                </a:ext>
              </a:extLst>
            </p:cNvPr>
            <p:cNvGrpSpPr/>
            <p:nvPr userDrawn="1"/>
          </p:nvGrpSpPr>
          <p:grpSpPr>
            <a:xfrm>
              <a:off x="0" y="0"/>
              <a:ext cx="12192000" cy="6858000"/>
              <a:chOff x="0" y="0"/>
              <a:chExt cx="5166360" cy="6858000"/>
            </a:xfrm>
            <a:noFill/>
          </p:grpSpPr>
          <p:sp>
            <p:nvSpPr>
              <p:cNvPr id="7" name="Rectangle 6" hidden="1">
                <a:extLst>
                  <a:ext uri="{FF2B5EF4-FFF2-40B4-BE49-F238E27FC236}">
                    <a16:creationId xmlns:a16="http://schemas.microsoft.com/office/drawing/2014/main" id="{6CC6AFB1-B75B-D588-7378-CBD591940046}"/>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3" name="Rectangle 7" hidden="1">
                <a:extLst>
                  <a:ext uri="{FF2B5EF4-FFF2-40B4-BE49-F238E27FC236}">
                    <a16:creationId xmlns:a16="http://schemas.microsoft.com/office/drawing/2014/main" id="{F3DDA3D8-2647-1660-E9D3-9427081EDFEB}"/>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9" name="Rectangle 8" hidden="1">
                <a:extLst>
                  <a:ext uri="{FF2B5EF4-FFF2-40B4-BE49-F238E27FC236}">
                    <a16:creationId xmlns:a16="http://schemas.microsoft.com/office/drawing/2014/main" id="{71828DF8-3249-0C29-D169-015E44C92D46}"/>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0" name="Rectangle 9" hidden="1">
                <a:extLst>
                  <a:ext uri="{FF2B5EF4-FFF2-40B4-BE49-F238E27FC236}">
                    <a16:creationId xmlns:a16="http://schemas.microsoft.com/office/drawing/2014/main" id="{267F813C-78EB-7AC8-FC45-4F562779C48F}"/>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1" name="Rectangle 10" hidden="1">
                <a:extLst>
                  <a:ext uri="{FF2B5EF4-FFF2-40B4-BE49-F238E27FC236}">
                    <a16:creationId xmlns:a16="http://schemas.microsoft.com/office/drawing/2014/main" id="{B324A7B6-279A-79F0-ABCB-3E16D381375E}"/>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2" name="Rectangle 11" hidden="1">
                <a:extLst>
                  <a:ext uri="{FF2B5EF4-FFF2-40B4-BE49-F238E27FC236}">
                    <a16:creationId xmlns:a16="http://schemas.microsoft.com/office/drawing/2014/main" id="{1526923E-7413-7340-99E3-DA0A4840EBD8}"/>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grpSp>
        <p:sp>
          <p:nvSpPr>
            <p:cNvPr id="6" name="Frame 5" hidden="1">
              <a:extLst>
                <a:ext uri="{FF2B5EF4-FFF2-40B4-BE49-F238E27FC236}">
                  <a16:creationId xmlns:a16="http://schemas.microsoft.com/office/drawing/2014/main" id="{FDF64820-FEB4-D058-0017-D1278CF90449}"/>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solidFill>
                  <a:schemeClr val="tx1"/>
                </a:solidFill>
              </a:endParaRPr>
            </a:p>
          </p:txBody>
        </p:sp>
      </p:grpSp>
      <p:sp>
        <p:nvSpPr>
          <p:cNvPr id="2" name="Title Placeholder 1">
            <a:extLst>
              <a:ext uri="{FF2B5EF4-FFF2-40B4-BE49-F238E27FC236}">
                <a16:creationId xmlns:a16="http://schemas.microsoft.com/office/drawing/2014/main" id="{03ECAB1D-7C61-B1A0-AB2C-B508F78900A7}"/>
              </a:ext>
            </a:extLst>
          </p:cNvPr>
          <p:cNvSpPr>
            <a:spLocks noGrp="1"/>
          </p:cNvSpPr>
          <p:nvPr>
            <p:ph type="title"/>
          </p:nvPr>
        </p:nvSpPr>
        <p:spPr>
          <a:xfrm>
            <a:off x="826293" y="823913"/>
            <a:ext cx="16635414" cy="1988345"/>
          </a:xfrm>
          <a:prstGeom prst="rect">
            <a:avLst/>
          </a:prstGeom>
        </p:spPr>
        <p:txBody>
          <a:bodyPr vert="horz" lIns="91440" tIns="45720" rIns="91440" bIns="45720" rtlCol="0" anchor="ctr">
            <a:noAutofit/>
          </a:bodyPr>
          <a:lstStyle/>
          <a:p>
            <a:r>
              <a:rPr lang="en-US" dirty="0"/>
              <a:t>Click to edit Master title style</a:t>
            </a:r>
            <a:endParaRPr lang="en-ID" dirty="0"/>
          </a:p>
        </p:txBody>
      </p:sp>
      <p:sp>
        <p:nvSpPr>
          <p:cNvPr id="3" name="Text Placeholder 2">
            <a:extLst>
              <a:ext uri="{FF2B5EF4-FFF2-40B4-BE49-F238E27FC236}">
                <a16:creationId xmlns:a16="http://schemas.microsoft.com/office/drawing/2014/main" id="{9FD98A34-8A43-A6AC-9593-C4AE4F032ACD}"/>
              </a:ext>
            </a:extLst>
          </p:cNvPr>
          <p:cNvSpPr>
            <a:spLocks noGrp="1"/>
          </p:cNvSpPr>
          <p:nvPr>
            <p:ph type="body" idx="1"/>
          </p:nvPr>
        </p:nvSpPr>
        <p:spPr>
          <a:xfrm>
            <a:off x="826293" y="2812258"/>
            <a:ext cx="16635414" cy="6650831"/>
          </a:xfrm>
          <a:prstGeom prst="rect">
            <a:avLst/>
          </a:prstGeom>
        </p:spPr>
        <p:txBody>
          <a:bodyPr vert="horz" lIns="91440" tIns="45720" rIns="91440" bIns="45720" rtlCol="0">
            <a:noAutofit/>
          </a:bodyPr>
          <a:lstStyle/>
          <a:p>
            <a:pPr lvl="0"/>
            <a:r>
              <a:rPr lang="en-US" dirty="0"/>
              <a:t>Click to edit Master text styles</a:t>
            </a:r>
          </a:p>
          <a:p>
            <a:pPr lvl="1"/>
            <a:r>
              <a:rPr lang="en-US" dirty="0"/>
              <a:t>Click to edit Master text styles</a:t>
            </a:r>
          </a:p>
          <a:p>
            <a:pPr lvl="2"/>
            <a:r>
              <a:rPr lang="en-US" dirty="0"/>
              <a:t>Third level</a:t>
            </a:r>
          </a:p>
          <a:p>
            <a:pPr lvl="3"/>
            <a:r>
              <a:rPr lang="en-US" dirty="0"/>
              <a:t>Fourth level</a:t>
            </a:r>
          </a:p>
          <a:p>
            <a:pPr lvl="4"/>
            <a:r>
              <a:rPr lang="en-US" dirty="0"/>
              <a:t>Fifth level</a:t>
            </a:r>
            <a:endParaRPr lang="en-ID" dirty="0"/>
          </a:p>
        </p:txBody>
      </p:sp>
      <p:pic>
        <p:nvPicPr>
          <p:cNvPr id="8" name="Picture 7">
            <a:extLst>
              <a:ext uri="{FF2B5EF4-FFF2-40B4-BE49-F238E27FC236}">
                <a16:creationId xmlns:a16="http://schemas.microsoft.com/office/drawing/2014/main" id="{68E88FD4-43FA-F80D-DA99-3B57A0B99735}"/>
              </a:ext>
            </a:extLst>
          </p:cNvPr>
          <p:cNvPicPr>
            <a:picLocks noChangeAspect="1"/>
          </p:cNvPicPr>
          <p:nvPr userDrawn="1"/>
        </p:nvPicPr>
        <p:blipFill>
          <a:blip r:embed="rId52">
            <a:extLst>
              <a:ext uri="{28A0092B-C50C-407E-A947-70E740481C1C}">
                <a14:useLocalDpi xmlns:a14="http://schemas.microsoft.com/office/drawing/2010/main" val="0"/>
              </a:ext>
            </a:extLst>
          </a:blip>
          <a:stretch>
            <a:fillRect/>
          </a:stretch>
        </p:blipFill>
        <p:spPr>
          <a:xfrm>
            <a:off x="13305302" y="9565799"/>
            <a:ext cx="3814763" cy="685800"/>
          </a:xfrm>
          <a:prstGeom prst="rect">
            <a:avLst/>
          </a:prstGeom>
        </p:spPr>
      </p:pic>
    </p:spTree>
    <p:extLst>
      <p:ext uri="{BB962C8B-B14F-4D97-AF65-F5344CB8AC3E}">
        <p14:creationId xmlns:p14="http://schemas.microsoft.com/office/powerpoint/2010/main" val="3486867614"/>
      </p:ext>
    </p:extLst>
  </p:cSld>
  <p:clrMap bg1="lt1" tx1="dk1" bg2="lt2" tx2="dk2" accent1="accent1" accent2="accent2" accent3="accent3" accent4="accent4" accent5="accent5" accent6="accent6" hlink="hlink" folHlink="folHlink"/>
  <p:sldLayoutIdLst>
    <p:sldLayoutId id="2147483794" r:id="rId1"/>
    <p:sldLayoutId id="2147483880" r:id="rId2"/>
    <p:sldLayoutId id="2147483881" r:id="rId3"/>
    <p:sldLayoutId id="2147483857" r:id="rId4"/>
    <p:sldLayoutId id="2147483882" r:id="rId5"/>
    <p:sldLayoutId id="2147483883" r:id="rId6"/>
    <p:sldLayoutId id="2147483817" r:id="rId7"/>
    <p:sldLayoutId id="2147483875" r:id="rId8"/>
    <p:sldLayoutId id="2147483868" r:id="rId9"/>
    <p:sldLayoutId id="2147483886" r:id="rId10"/>
    <p:sldLayoutId id="2147483887" r:id="rId11"/>
    <p:sldLayoutId id="2147483874" r:id="rId12"/>
    <p:sldLayoutId id="2147483873" r:id="rId13"/>
    <p:sldLayoutId id="2147483872" r:id="rId14"/>
    <p:sldLayoutId id="2147483884" r:id="rId15"/>
    <p:sldLayoutId id="2147483885" r:id="rId16"/>
    <p:sldLayoutId id="2147483888" r:id="rId17"/>
    <p:sldLayoutId id="2147483889" r:id="rId18"/>
    <p:sldLayoutId id="2147483890" r:id="rId19"/>
    <p:sldLayoutId id="2147483891" r:id="rId20"/>
    <p:sldLayoutId id="2147483892" r:id="rId21"/>
    <p:sldLayoutId id="2147483893" r:id="rId22"/>
    <p:sldLayoutId id="2147483805" r:id="rId23"/>
    <p:sldLayoutId id="2147483814" r:id="rId24"/>
    <p:sldLayoutId id="2147483858" r:id="rId25"/>
    <p:sldLayoutId id="2147483850" r:id="rId26"/>
    <p:sldLayoutId id="2147483834" r:id="rId27"/>
    <p:sldLayoutId id="2147483809" r:id="rId28"/>
    <p:sldLayoutId id="2147483894" r:id="rId29"/>
    <p:sldLayoutId id="2147483811" r:id="rId30"/>
    <p:sldLayoutId id="2147483851" r:id="rId31"/>
    <p:sldLayoutId id="2147483869" r:id="rId32"/>
    <p:sldLayoutId id="2147483895" r:id="rId33"/>
    <p:sldLayoutId id="2147483852" r:id="rId34"/>
    <p:sldLayoutId id="2147483853" r:id="rId35"/>
    <p:sldLayoutId id="2147483854" r:id="rId36"/>
    <p:sldLayoutId id="2147483855" r:id="rId37"/>
    <p:sldLayoutId id="2147483870" r:id="rId38"/>
    <p:sldLayoutId id="2147483871" r:id="rId39"/>
    <p:sldLayoutId id="2147483864" r:id="rId40"/>
    <p:sldLayoutId id="2147483865" r:id="rId41"/>
    <p:sldLayoutId id="2147483866" r:id="rId42"/>
    <p:sldLayoutId id="2147483867" r:id="rId43"/>
    <p:sldLayoutId id="2147483876" r:id="rId44"/>
    <p:sldLayoutId id="2147483877" r:id="rId45"/>
    <p:sldLayoutId id="2147483878" r:id="rId46"/>
    <p:sldLayoutId id="2147483879" r:id="rId47"/>
    <p:sldLayoutId id="2147483859" r:id="rId48"/>
    <p:sldLayoutId id="2147483860" r:id="rId49"/>
    <p:sldLayoutId id="2147483896" r:id="rId50"/>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hf hd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377" rtl="0" eaLnBrk="1" latinLnBrk="0" hangingPunct="1">
        <a:lnSpc>
          <a:spcPct val="120000"/>
        </a:lnSpc>
        <a:spcBef>
          <a:spcPts val="1000"/>
        </a:spcBef>
        <a:buFont typeface="Arial" panose="020B0604020202020204" pitchFamily="34" charset="0"/>
        <a:buNone/>
        <a:defRPr sz="1200" b="1" kern="1200">
          <a:solidFill>
            <a:schemeClr val="tx1"/>
          </a:solidFill>
          <a:latin typeface="+mn-lt"/>
          <a:ea typeface="+mn-ea"/>
          <a:cs typeface="+mn-cs"/>
        </a:defRPr>
      </a:lvl1pPr>
      <a:lvl2pPr marL="457189" indent="0" algn="l" defTabSz="914377" rtl="0" eaLnBrk="1" latinLnBrk="0" hangingPunct="1">
        <a:lnSpc>
          <a:spcPct val="120000"/>
        </a:lnSpc>
        <a:spcBef>
          <a:spcPts val="500"/>
        </a:spcBef>
        <a:buFont typeface="Arial" panose="020B0604020202020204" pitchFamily="34" charset="0"/>
        <a:buNone/>
        <a:defRPr sz="1100" kern="1200">
          <a:solidFill>
            <a:schemeClr val="tx1"/>
          </a:solidFill>
          <a:latin typeface="+mn-lt"/>
          <a:ea typeface="+mn-ea"/>
          <a:cs typeface="+mn-cs"/>
        </a:defRPr>
      </a:lvl2pPr>
      <a:lvl3pPr marL="914377" indent="0" algn="l" defTabSz="914377" rtl="0" eaLnBrk="1" latinLnBrk="0" hangingPunct="1">
        <a:lnSpc>
          <a:spcPct val="120000"/>
        </a:lnSpc>
        <a:spcBef>
          <a:spcPts val="500"/>
        </a:spcBef>
        <a:buFont typeface="Arial" panose="020B0604020202020204" pitchFamily="34" charset="0"/>
        <a:buNone/>
        <a:defRPr sz="1050" kern="1200">
          <a:solidFill>
            <a:schemeClr val="tx1"/>
          </a:solidFill>
          <a:latin typeface="+mn-lt"/>
          <a:ea typeface="+mn-ea"/>
          <a:cs typeface="+mn-cs"/>
        </a:defRPr>
      </a:lvl3pPr>
      <a:lvl4pPr marL="1371566" indent="0" algn="l" defTabSz="914377"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4pPr>
      <a:lvl5pPr marL="1828755" indent="0" algn="l" defTabSz="914377" rtl="0" eaLnBrk="1" latinLnBrk="0" hangingPunct="1">
        <a:lnSpc>
          <a:spcPct val="120000"/>
        </a:lnSpc>
        <a:spcBef>
          <a:spcPts val="500"/>
        </a:spcBef>
        <a:buFont typeface="Arial" panose="020B0604020202020204" pitchFamily="34" charset="0"/>
        <a:buNone/>
        <a:defRPr sz="10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0" userDrawn="1">
          <p15:clr>
            <a:srgbClr val="F26B43"/>
          </p15:clr>
        </p15:guide>
        <p15:guide id="2" pos="5760" userDrawn="1">
          <p15:clr>
            <a:srgbClr val="F26B43"/>
          </p15:clr>
        </p15:guide>
        <p15:guide id="3" orient="horz" pos="552" userDrawn="1">
          <p15:clr>
            <a:srgbClr val="F26B43"/>
          </p15:clr>
        </p15:guide>
        <p15:guide id="4" pos="555" userDrawn="1">
          <p15:clr>
            <a:srgbClr val="F26B43"/>
          </p15:clr>
        </p15:guide>
        <p15:guide id="5" pos="10965" userDrawn="1">
          <p15:clr>
            <a:srgbClr val="F26B43"/>
          </p15:clr>
        </p15:guide>
        <p15:guide id="6" orient="horz" pos="5928" userDrawn="1">
          <p15:clr>
            <a:srgbClr val="F26B43"/>
          </p15:clr>
        </p15:guide>
        <p15:guide id="7" pos="1916" userDrawn="1">
          <p15:clr>
            <a:srgbClr val="F26B43"/>
          </p15:clr>
        </p15:guide>
        <p15:guide id="8" pos="3855" userDrawn="1">
          <p15:clr>
            <a:srgbClr val="F26B43"/>
          </p15:clr>
        </p15:guide>
        <p15:guide id="9" pos="7665" userDrawn="1">
          <p15:clr>
            <a:srgbClr val="F26B43"/>
          </p15:clr>
        </p15:guide>
        <p15:guide id="10" pos="9605"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154C769-5B6E-5C22-9516-5D7BE462E358}"/>
              </a:ext>
            </a:extLst>
          </p:cNvPr>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23190F5-D493-CE67-ED1B-D761BFA6998B}"/>
              </a:ext>
            </a:extLst>
          </p:cNvPr>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25225E-A593-BBE5-FA35-2952DE6D56A1}"/>
              </a:ext>
            </a:extLst>
          </p:cNvPr>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fld id="{560812C0-D4F0-C345-96B4-1E8B918506AC}" type="datetimeFigureOut">
              <a:rPr lang="en-US" smtClean="0"/>
              <a:t>5/26/2025</a:t>
            </a:fld>
            <a:endParaRPr lang="en-US"/>
          </a:p>
        </p:txBody>
      </p:sp>
      <p:sp>
        <p:nvSpPr>
          <p:cNvPr id="6" name="Slide Number Placeholder 5">
            <a:extLst>
              <a:ext uri="{FF2B5EF4-FFF2-40B4-BE49-F238E27FC236}">
                <a16:creationId xmlns:a16="http://schemas.microsoft.com/office/drawing/2014/main" id="{BB730E95-9162-1956-4897-1AA052698F96}"/>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7A9709E4-652E-524A-8D35-CF602AA44AAA}" type="slidenum">
              <a:rPr lang="en-US" smtClean="0"/>
              <a:t>‹Nº›</a:t>
            </a:fld>
            <a:endParaRPr lang="en-US"/>
          </a:p>
        </p:txBody>
      </p:sp>
      <p:grpSp>
        <p:nvGrpSpPr>
          <p:cNvPr id="5" name="Group 4" hidden="1">
            <a:extLst>
              <a:ext uri="{FF2B5EF4-FFF2-40B4-BE49-F238E27FC236}">
                <a16:creationId xmlns:a16="http://schemas.microsoft.com/office/drawing/2014/main" id="{92FAE72C-82F9-63EA-E047-125229D746DE}"/>
              </a:ext>
            </a:extLst>
          </p:cNvPr>
          <p:cNvGrpSpPr/>
          <p:nvPr userDrawn="1"/>
        </p:nvGrpSpPr>
        <p:grpSpPr>
          <a:xfrm>
            <a:off x="0" y="0"/>
            <a:ext cx="18288000" cy="10287000"/>
            <a:chOff x="0" y="0"/>
            <a:chExt cx="12192000" cy="6858000"/>
          </a:xfrm>
        </p:grpSpPr>
        <p:grpSp>
          <p:nvGrpSpPr>
            <p:cNvPr id="7" name="Group 6" hidden="1">
              <a:extLst>
                <a:ext uri="{FF2B5EF4-FFF2-40B4-BE49-F238E27FC236}">
                  <a16:creationId xmlns:a16="http://schemas.microsoft.com/office/drawing/2014/main" id="{2783FDA6-B880-12D1-F0DF-F65463525311}"/>
                </a:ext>
              </a:extLst>
            </p:cNvPr>
            <p:cNvGrpSpPr/>
            <p:nvPr userDrawn="1"/>
          </p:nvGrpSpPr>
          <p:grpSpPr>
            <a:xfrm>
              <a:off x="0" y="0"/>
              <a:ext cx="12192000" cy="6858000"/>
              <a:chOff x="0" y="0"/>
              <a:chExt cx="5166360" cy="6858000"/>
            </a:xfrm>
            <a:noFill/>
          </p:grpSpPr>
          <p:sp>
            <p:nvSpPr>
              <p:cNvPr id="9" name="Rectangle 8" hidden="1">
                <a:extLst>
                  <a:ext uri="{FF2B5EF4-FFF2-40B4-BE49-F238E27FC236}">
                    <a16:creationId xmlns:a16="http://schemas.microsoft.com/office/drawing/2014/main" id="{F3FB1A56-AC44-3AC8-87A5-872AC4A90ABE}"/>
                  </a:ext>
                </a:extLst>
              </p:cNvPr>
              <p:cNvSpPr/>
              <p:nvPr userDrawn="1"/>
            </p:nvSpPr>
            <p:spPr>
              <a:xfrm>
                <a:off x="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0" name="Rectangle 9" hidden="1">
                <a:extLst>
                  <a:ext uri="{FF2B5EF4-FFF2-40B4-BE49-F238E27FC236}">
                    <a16:creationId xmlns:a16="http://schemas.microsoft.com/office/drawing/2014/main" id="{6E2D1C13-7C92-62FB-45D9-9953EC36A6AD}"/>
                  </a:ext>
                </a:extLst>
              </p:cNvPr>
              <p:cNvSpPr/>
              <p:nvPr userDrawn="1"/>
            </p:nvSpPr>
            <p:spPr>
              <a:xfrm>
                <a:off x="86106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1" name="Rectangle 10" hidden="1">
                <a:extLst>
                  <a:ext uri="{FF2B5EF4-FFF2-40B4-BE49-F238E27FC236}">
                    <a16:creationId xmlns:a16="http://schemas.microsoft.com/office/drawing/2014/main" id="{604F73FA-93CA-86AA-4012-1C081C51CA92}"/>
                  </a:ext>
                </a:extLst>
              </p:cNvPr>
              <p:cNvSpPr/>
              <p:nvPr userDrawn="1"/>
            </p:nvSpPr>
            <p:spPr>
              <a:xfrm>
                <a:off x="172212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2" name="Rectangle 11" hidden="1">
                <a:extLst>
                  <a:ext uri="{FF2B5EF4-FFF2-40B4-BE49-F238E27FC236}">
                    <a16:creationId xmlns:a16="http://schemas.microsoft.com/office/drawing/2014/main" id="{E11C4BE9-3395-6EBF-1736-876AE6CA5899}"/>
                  </a:ext>
                </a:extLst>
              </p:cNvPr>
              <p:cNvSpPr/>
              <p:nvPr userDrawn="1"/>
            </p:nvSpPr>
            <p:spPr>
              <a:xfrm>
                <a:off x="258318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3" name="Rectangle 12" hidden="1">
                <a:extLst>
                  <a:ext uri="{FF2B5EF4-FFF2-40B4-BE49-F238E27FC236}">
                    <a16:creationId xmlns:a16="http://schemas.microsoft.com/office/drawing/2014/main" id="{A7429E2A-937D-ABD5-C743-BA1A6F11C542}"/>
                  </a:ext>
                </a:extLst>
              </p:cNvPr>
              <p:cNvSpPr/>
              <p:nvPr userDrawn="1"/>
            </p:nvSpPr>
            <p:spPr>
              <a:xfrm>
                <a:off x="344424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sp>
            <p:nvSpPr>
              <p:cNvPr id="14" name="Rectangle 13" hidden="1">
                <a:extLst>
                  <a:ext uri="{FF2B5EF4-FFF2-40B4-BE49-F238E27FC236}">
                    <a16:creationId xmlns:a16="http://schemas.microsoft.com/office/drawing/2014/main" id="{F814B45D-6D67-5DE1-FAC9-ADD01AD86BA5}"/>
                  </a:ext>
                </a:extLst>
              </p:cNvPr>
              <p:cNvSpPr/>
              <p:nvPr userDrawn="1"/>
            </p:nvSpPr>
            <p:spPr>
              <a:xfrm>
                <a:off x="4305300" y="0"/>
                <a:ext cx="861060" cy="6858000"/>
              </a:xfrm>
              <a:prstGeom prst="rect">
                <a:avLst/>
              </a:prstGeom>
              <a:grp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p>
            </p:txBody>
          </p:sp>
        </p:grpSp>
        <p:sp>
          <p:nvSpPr>
            <p:cNvPr id="15" name="Frame 7" hidden="1">
              <a:extLst>
                <a:ext uri="{FF2B5EF4-FFF2-40B4-BE49-F238E27FC236}">
                  <a16:creationId xmlns:a16="http://schemas.microsoft.com/office/drawing/2014/main" id="{1DC1DDE1-81D0-FC9A-3287-7D3238A124C9}"/>
                </a:ext>
              </a:extLst>
            </p:cNvPr>
            <p:cNvSpPr/>
            <p:nvPr userDrawn="1"/>
          </p:nvSpPr>
          <p:spPr>
            <a:xfrm>
              <a:off x="0" y="0"/>
              <a:ext cx="12192000" cy="6858000"/>
            </a:xfrm>
            <a:prstGeom prst="frame">
              <a:avLst>
                <a:gd name="adj1" fmla="val 8611"/>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sz="2700">
                <a:solidFill>
                  <a:schemeClr val="tx1"/>
                </a:solidFill>
              </a:endParaRPr>
            </a:p>
          </p:txBody>
        </p:sp>
      </p:grpSp>
      <p:pic>
        <p:nvPicPr>
          <p:cNvPr id="8" name="Picture 7">
            <a:extLst>
              <a:ext uri="{FF2B5EF4-FFF2-40B4-BE49-F238E27FC236}">
                <a16:creationId xmlns:a16="http://schemas.microsoft.com/office/drawing/2014/main" id="{68E88FD4-43FA-F80D-DA99-3B57A0B99735}"/>
              </a:ext>
            </a:extLst>
          </p:cNvPr>
          <p:cNvPicPr>
            <a:picLocks noChangeAspect="1"/>
          </p:cNvPicPr>
          <p:nvPr userDrawn="1"/>
        </p:nvPicPr>
        <p:blipFill>
          <a:blip r:embed="rId53">
            <a:extLst>
              <a:ext uri="{28A0092B-C50C-407E-A947-70E740481C1C}">
                <a14:useLocalDpi xmlns:a14="http://schemas.microsoft.com/office/drawing/2010/main" val="0"/>
              </a:ext>
            </a:extLst>
          </a:blip>
          <a:stretch>
            <a:fillRect/>
          </a:stretch>
        </p:blipFill>
        <p:spPr>
          <a:xfrm>
            <a:off x="13305302" y="9565799"/>
            <a:ext cx="3814763" cy="685800"/>
          </a:xfrm>
          <a:prstGeom prst="rect">
            <a:avLst/>
          </a:prstGeom>
        </p:spPr>
      </p:pic>
    </p:spTree>
    <p:extLst>
      <p:ext uri="{BB962C8B-B14F-4D97-AF65-F5344CB8AC3E}">
        <p14:creationId xmlns:p14="http://schemas.microsoft.com/office/powerpoint/2010/main" val="1679508059"/>
      </p:ext>
    </p:extLst>
  </p:cSld>
  <p:clrMap bg1="lt1" tx1="dk1" bg2="lt2" tx2="dk2" accent1="accent1" accent2="accent2" accent3="accent3" accent4="accent4" accent5="accent5" accent6="accent6" hlink="hlink" folHlink="folHlink"/>
  <p:sldLayoutIdLst>
    <p:sldLayoutId id="2147483662" r:id="rId1"/>
    <p:sldLayoutId id="2147483716" r:id="rId2"/>
    <p:sldLayoutId id="2147483717" r:id="rId3"/>
    <p:sldLayoutId id="2147483693" r:id="rId4"/>
    <p:sldLayoutId id="2147483719" r:id="rId5"/>
    <p:sldLayoutId id="2147483720" r:id="rId6"/>
    <p:sldLayoutId id="2147483682" r:id="rId7"/>
    <p:sldLayoutId id="2147483711" r:id="rId8"/>
    <p:sldLayoutId id="2147483704" r:id="rId9"/>
    <p:sldLayoutId id="2147483721" r:id="rId10"/>
    <p:sldLayoutId id="2147483722" r:id="rId11"/>
    <p:sldLayoutId id="2147483709" r:id="rId12"/>
    <p:sldLayoutId id="2147483710" r:id="rId13"/>
    <p:sldLayoutId id="2147483708" r:id="rId14"/>
    <p:sldLayoutId id="2147483724" r:id="rId15"/>
    <p:sldLayoutId id="2147483723" r:id="rId16"/>
    <p:sldLayoutId id="2147483725" r:id="rId17"/>
    <p:sldLayoutId id="2147483726" r:id="rId18"/>
    <p:sldLayoutId id="2147483727" r:id="rId19"/>
    <p:sldLayoutId id="2147483728" r:id="rId20"/>
    <p:sldLayoutId id="2147483729" r:id="rId21"/>
    <p:sldLayoutId id="2147483730" r:id="rId22"/>
    <p:sldLayoutId id="2147483683" r:id="rId23"/>
    <p:sldLayoutId id="2147483731" r:id="rId24"/>
    <p:sldLayoutId id="2147483684" r:id="rId25"/>
    <p:sldLayoutId id="2147483685" r:id="rId26"/>
    <p:sldLayoutId id="2147483686" r:id="rId27"/>
    <p:sldLayoutId id="2147483690" r:id="rId28"/>
    <p:sldLayoutId id="2147483691" r:id="rId29"/>
    <p:sldLayoutId id="2147483687" r:id="rId30"/>
    <p:sldLayoutId id="2147483688" r:id="rId31"/>
    <p:sldLayoutId id="2147483689" r:id="rId32"/>
    <p:sldLayoutId id="2147483705" r:id="rId33"/>
    <p:sldLayoutId id="2147483732" r:id="rId34"/>
    <p:sldLayoutId id="2147483692" r:id="rId35"/>
    <p:sldLayoutId id="2147483694" r:id="rId36"/>
    <p:sldLayoutId id="2147483695" r:id="rId37"/>
    <p:sldLayoutId id="2147483696" r:id="rId38"/>
    <p:sldLayoutId id="2147483706" r:id="rId39"/>
    <p:sldLayoutId id="2147483707" r:id="rId40"/>
    <p:sldLayoutId id="2147483697" r:id="rId41"/>
    <p:sldLayoutId id="2147483703" r:id="rId42"/>
    <p:sldLayoutId id="2147483700" r:id="rId43"/>
    <p:sldLayoutId id="2147483701" r:id="rId44"/>
    <p:sldLayoutId id="2147483712" r:id="rId45"/>
    <p:sldLayoutId id="2147483713" r:id="rId46"/>
    <p:sldLayoutId id="2147483714" r:id="rId47"/>
    <p:sldLayoutId id="2147483715" r:id="rId48"/>
    <p:sldLayoutId id="2147483698" r:id="rId49"/>
    <p:sldLayoutId id="2147483699" r:id="rId50"/>
    <p:sldLayoutId id="2147483733" r:id="rId51"/>
  </p:sldLayoutIdLst>
  <p:txStyles>
    <p:titleStyle>
      <a:lvl1pPr algn="l" defTabSz="914400" rtl="0" eaLnBrk="1" latinLnBrk="0" hangingPunct="1">
        <a:lnSpc>
          <a:spcPct val="90000"/>
        </a:lnSpc>
        <a:spcBef>
          <a:spcPct val="0"/>
        </a:spcBef>
        <a:buNone/>
        <a:defRPr sz="4800" kern="1200">
          <a:solidFill>
            <a:schemeClr val="tx1"/>
          </a:solidFill>
          <a:latin typeface="+mj-lt"/>
          <a:ea typeface="+mj-ea"/>
          <a:cs typeface="Poppins" pitchFamily="2" charset="77"/>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240" userDrawn="1">
          <p15:clr>
            <a:srgbClr val="F26B43"/>
          </p15:clr>
        </p15:guide>
        <p15:guide id="2" pos="5760" userDrawn="1">
          <p15:clr>
            <a:srgbClr val="F26B43"/>
          </p15:clr>
        </p15:guide>
        <p15:guide id="3" pos="9605" userDrawn="1">
          <p15:clr>
            <a:srgbClr val="F26B43"/>
          </p15:clr>
        </p15:guide>
        <p15:guide id="4" pos="10965" userDrawn="1">
          <p15:clr>
            <a:srgbClr val="F26B43"/>
          </p15:clr>
        </p15:guide>
        <p15:guide id="5" pos="555" userDrawn="1">
          <p15:clr>
            <a:srgbClr val="F26B43"/>
          </p15:clr>
        </p15:guide>
        <p15:guide id="6" pos="7665" userDrawn="1">
          <p15:clr>
            <a:srgbClr val="F26B43"/>
          </p15:clr>
        </p15:guide>
        <p15:guide id="7" pos="3855" userDrawn="1">
          <p15:clr>
            <a:srgbClr val="F26B43"/>
          </p15:clr>
        </p15:guide>
        <p15:guide id="8" pos="1916" userDrawn="1">
          <p15:clr>
            <a:srgbClr val="F26B43"/>
          </p15:clr>
        </p15:guide>
        <p15:guide id="9" orient="horz" pos="552" userDrawn="1">
          <p15:clr>
            <a:srgbClr val="F26B43"/>
          </p15:clr>
        </p15:guide>
        <p15:guide id="10" orient="horz" pos="592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sv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6.jpeg"/><Relationship Id="rId7" Type="http://schemas.openxmlformats.org/officeDocument/2006/relationships/image" Target="../media/image3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svg"/><Relationship Id="rId10" Type="http://schemas.openxmlformats.org/officeDocument/2006/relationships/image" Target="../media/image36.png"/><Relationship Id="rId4" Type="http://schemas.openxmlformats.org/officeDocument/2006/relationships/image" Target="../media/image30.png"/><Relationship Id="rId9" Type="http://schemas.openxmlformats.org/officeDocument/2006/relationships/image" Target="../media/image35.svg"/></Relationships>
</file>

<file path=ppt/slides/_rels/slide12.xml.rels><?xml version="1.0" encoding="UTF-8" standalone="yes"?>
<Relationships xmlns="http://schemas.openxmlformats.org/package/2006/relationships"><Relationship Id="rId26" Type="http://schemas.openxmlformats.org/officeDocument/2006/relationships/image" Target="../media/image58.png"/><Relationship Id="rId21" Type="http://schemas.openxmlformats.org/officeDocument/2006/relationships/image" Target="../media/image55.svg"/><Relationship Id="rId42" Type="http://schemas.openxmlformats.org/officeDocument/2006/relationships/image" Target="../media/image74.png"/><Relationship Id="rId47" Type="http://schemas.openxmlformats.org/officeDocument/2006/relationships/image" Target="../media/image79.svg"/><Relationship Id="rId63" Type="http://schemas.openxmlformats.org/officeDocument/2006/relationships/image" Target="../media/image95.svg"/><Relationship Id="rId68" Type="http://schemas.openxmlformats.org/officeDocument/2006/relationships/image" Target="../media/image100.png"/><Relationship Id="rId7" Type="http://schemas.openxmlformats.org/officeDocument/2006/relationships/image" Target="../media/image41.svg"/><Relationship Id="rId2" Type="http://schemas.openxmlformats.org/officeDocument/2006/relationships/image" Target="../media/image38.png"/><Relationship Id="rId16" Type="http://schemas.openxmlformats.org/officeDocument/2006/relationships/image" Target="../media/image50.png"/><Relationship Id="rId29" Type="http://schemas.openxmlformats.org/officeDocument/2006/relationships/image" Target="../media/image61.svg"/><Relationship Id="rId11" Type="http://schemas.openxmlformats.org/officeDocument/2006/relationships/image" Target="../media/image45.svg"/><Relationship Id="rId24" Type="http://schemas.openxmlformats.org/officeDocument/2006/relationships/image" Target="../media/image56.png"/><Relationship Id="rId32" Type="http://schemas.openxmlformats.org/officeDocument/2006/relationships/image" Target="../media/image64.png"/><Relationship Id="rId37" Type="http://schemas.openxmlformats.org/officeDocument/2006/relationships/image" Target="../media/image69.svg"/><Relationship Id="rId40" Type="http://schemas.openxmlformats.org/officeDocument/2006/relationships/image" Target="../media/image72.png"/><Relationship Id="rId45" Type="http://schemas.openxmlformats.org/officeDocument/2006/relationships/image" Target="../media/image77.svg"/><Relationship Id="rId53" Type="http://schemas.openxmlformats.org/officeDocument/2006/relationships/image" Target="../media/image85.svg"/><Relationship Id="rId58" Type="http://schemas.openxmlformats.org/officeDocument/2006/relationships/image" Target="../media/image90.png"/><Relationship Id="rId66" Type="http://schemas.openxmlformats.org/officeDocument/2006/relationships/image" Target="../media/image98.png"/><Relationship Id="rId5" Type="http://schemas.openxmlformats.org/officeDocument/2006/relationships/image" Target="../media/image23.svg"/><Relationship Id="rId61" Type="http://schemas.openxmlformats.org/officeDocument/2006/relationships/image" Target="../media/image93.svg"/><Relationship Id="rId19" Type="http://schemas.openxmlformats.org/officeDocument/2006/relationships/image" Target="../media/image53.svg"/><Relationship Id="rId14" Type="http://schemas.openxmlformats.org/officeDocument/2006/relationships/image" Target="../media/image48.png"/><Relationship Id="rId22" Type="http://schemas.openxmlformats.org/officeDocument/2006/relationships/image" Target="../media/image20.png"/><Relationship Id="rId27" Type="http://schemas.openxmlformats.org/officeDocument/2006/relationships/image" Target="../media/image59.svg"/><Relationship Id="rId30" Type="http://schemas.openxmlformats.org/officeDocument/2006/relationships/image" Target="../media/image62.png"/><Relationship Id="rId35" Type="http://schemas.openxmlformats.org/officeDocument/2006/relationships/image" Target="../media/image67.svg"/><Relationship Id="rId43" Type="http://schemas.openxmlformats.org/officeDocument/2006/relationships/image" Target="../media/image75.svg"/><Relationship Id="rId48" Type="http://schemas.openxmlformats.org/officeDocument/2006/relationships/image" Target="../media/image80.png"/><Relationship Id="rId56" Type="http://schemas.openxmlformats.org/officeDocument/2006/relationships/image" Target="../media/image88.png"/><Relationship Id="rId64" Type="http://schemas.openxmlformats.org/officeDocument/2006/relationships/image" Target="../media/image96.png"/><Relationship Id="rId69" Type="http://schemas.openxmlformats.org/officeDocument/2006/relationships/image" Target="../media/image101.svg"/><Relationship Id="rId8" Type="http://schemas.openxmlformats.org/officeDocument/2006/relationships/image" Target="../media/image42.png"/><Relationship Id="rId51" Type="http://schemas.openxmlformats.org/officeDocument/2006/relationships/image" Target="../media/image83.svg"/><Relationship Id="rId3" Type="http://schemas.openxmlformats.org/officeDocument/2006/relationships/image" Target="../media/image39.svg"/><Relationship Id="rId12" Type="http://schemas.openxmlformats.org/officeDocument/2006/relationships/image" Target="../media/image46.png"/><Relationship Id="rId17" Type="http://schemas.openxmlformats.org/officeDocument/2006/relationships/image" Target="../media/image51.svg"/><Relationship Id="rId25" Type="http://schemas.openxmlformats.org/officeDocument/2006/relationships/image" Target="../media/image57.svg"/><Relationship Id="rId33" Type="http://schemas.openxmlformats.org/officeDocument/2006/relationships/image" Target="../media/image65.svg"/><Relationship Id="rId38" Type="http://schemas.openxmlformats.org/officeDocument/2006/relationships/image" Target="../media/image70.png"/><Relationship Id="rId46" Type="http://schemas.openxmlformats.org/officeDocument/2006/relationships/image" Target="../media/image78.png"/><Relationship Id="rId59" Type="http://schemas.openxmlformats.org/officeDocument/2006/relationships/image" Target="../media/image91.svg"/><Relationship Id="rId67" Type="http://schemas.openxmlformats.org/officeDocument/2006/relationships/image" Target="../media/image99.svg"/><Relationship Id="rId20" Type="http://schemas.openxmlformats.org/officeDocument/2006/relationships/image" Target="../media/image54.png"/><Relationship Id="rId41" Type="http://schemas.openxmlformats.org/officeDocument/2006/relationships/image" Target="../media/image73.svg"/><Relationship Id="rId54" Type="http://schemas.openxmlformats.org/officeDocument/2006/relationships/image" Target="../media/image86.png"/><Relationship Id="rId62" Type="http://schemas.openxmlformats.org/officeDocument/2006/relationships/image" Target="../media/image94.png"/><Relationship Id="rId1" Type="http://schemas.openxmlformats.org/officeDocument/2006/relationships/slideLayout" Target="../slideLayouts/slideLayout7.xml"/><Relationship Id="rId6" Type="http://schemas.openxmlformats.org/officeDocument/2006/relationships/image" Target="../media/image40.png"/><Relationship Id="rId15" Type="http://schemas.openxmlformats.org/officeDocument/2006/relationships/image" Target="../media/image49.svg"/><Relationship Id="rId23" Type="http://schemas.openxmlformats.org/officeDocument/2006/relationships/image" Target="../media/image21.svg"/><Relationship Id="rId28" Type="http://schemas.openxmlformats.org/officeDocument/2006/relationships/image" Target="../media/image60.png"/><Relationship Id="rId36" Type="http://schemas.openxmlformats.org/officeDocument/2006/relationships/image" Target="../media/image68.png"/><Relationship Id="rId49" Type="http://schemas.openxmlformats.org/officeDocument/2006/relationships/image" Target="../media/image81.svg"/><Relationship Id="rId57" Type="http://schemas.openxmlformats.org/officeDocument/2006/relationships/image" Target="../media/image89.svg"/><Relationship Id="rId10" Type="http://schemas.openxmlformats.org/officeDocument/2006/relationships/image" Target="../media/image44.png"/><Relationship Id="rId31" Type="http://schemas.openxmlformats.org/officeDocument/2006/relationships/image" Target="../media/image63.svg"/><Relationship Id="rId44" Type="http://schemas.openxmlformats.org/officeDocument/2006/relationships/image" Target="../media/image76.png"/><Relationship Id="rId52" Type="http://schemas.openxmlformats.org/officeDocument/2006/relationships/image" Target="../media/image84.png"/><Relationship Id="rId60" Type="http://schemas.openxmlformats.org/officeDocument/2006/relationships/image" Target="../media/image92.png"/><Relationship Id="rId65" Type="http://schemas.openxmlformats.org/officeDocument/2006/relationships/image" Target="../media/image97.svg"/><Relationship Id="rId4" Type="http://schemas.openxmlformats.org/officeDocument/2006/relationships/image" Target="../media/image22.png"/><Relationship Id="rId9" Type="http://schemas.openxmlformats.org/officeDocument/2006/relationships/image" Target="../media/image43.svg"/><Relationship Id="rId13" Type="http://schemas.openxmlformats.org/officeDocument/2006/relationships/image" Target="../media/image47.svg"/><Relationship Id="rId18" Type="http://schemas.openxmlformats.org/officeDocument/2006/relationships/image" Target="../media/image52.png"/><Relationship Id="rId39" Type="http://schemas.openxmlformats.org/officeDocument/2006/relationships/image" Target="../media/image71.svg"/><Relationship Id="rId34" Type="http://schemas.openxmlformats.org/officeDocument/2006/relationships/image" Target="../media/image66.png"/><Relationship Id="rId50" Type="http://schemas.openxmlformats.org/officeDocument/2006/relationships/image" Target="../media/image82.png"/><Relationship Id="rId55" Type="http://schemas.openxmlformats.org/officeDocument/2006/relationships/image" Target="../media/image87.svg"/></Relationships>
</file>

<file path=ppt/slides/_rels/slide13.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3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8.xml"/></Relationships>
</file>

<file path=ppt/slides/_rels/slide22.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84.xml"/></Relationships>
</file>

<file path=ppt/slides/_rels/slide23.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image" Target="../media/image106.jpeg"/><Relationship Id="rId1" Type="http://schemas.openxmlformats.org/officeDocument/2006/relationships/slideLayout" Target="../slideLayouts/slideLayout86.xml"/></Relationships>
</file>

<file path=ppt/slides/_rels/slide2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85.xml"/></Relationships>
</file>

<file path=ppt/slides/_rels/slide25.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8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6.sv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svg"/><Relationship Id="rId4" Type="http://schemas.openxmlformats.org/officeDocument/2006/relationships/image" Target="../media/image18.png"/><Relationship Id="rId9" Type="http://schemas.openxmlformats.org/officeDocument/2006/relationships/image" Target="../media/image23.svg"/></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jpeg"/><Relationship Id="rId1" Type="http://schemas.openxmlformats.org/officeDocument/2006/relationships/slideLayout" Target="../slideLayouts/slideLayout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TextBox 2"/>
          <p:cNvSpPr txBox="1"/>
          <p:nvPr/>
        </p:nvSpPr>
        <p:spPr>
          <a:xfrm>
            <a:off x="1028700" y="3550762"/>
            <a:ext cx="9801919" cy="2226468"/>
          </a:xfrm>
          <a:prstGeom prst="rect">
            <a:avLst/>
          </a:prstGeom>
        </p:spPr>
        <p:txBody>
          <a:bodyPr lIns="0" tIns="0" rIns="0" bIns="0" rtlCol="0" anchor="t">
            <a:spAutoFit/>
          </a:bodyPr>
          <a:lstStyle/>
          <a:p>
            <a:pPr algn="ctr">
              <a:lnSpc>
                <a:spcPts val="17875"/>
              </a:lnSpc>
            </a:pPr>
            <a:r>
              <a:rPr lang="en-US" sz="13750">
                <a:solidFill>
                  <a:srgbClr val="D1932A"/>
                </a:solidFill>
                <a:latin typeface="Neue Machina"/>
                <a:ea typeface="Neue Machina"/>
                <a:cs typeface="Neue Machina"/>
                <a:sym typeface="Neue Machina"/>
              </a:rPr>
              <a:t>EL FUTURO</a:t>
            </a:r>
          </a:p>
        </p:txBody>
      </p:sp>
      <p:grpSp>
        <p:nvGrpSpPr>
          <p:cNvPr id="3" name="Group 3"/>
          <p:cNvGrpSpPr/>
          <p:nvPr/>
        </p:nvGrpSpPr>
        <p:grpSpPr>
          <a:xfrm>
            <a:off x="1213986" y="5525996"/>
            <a:ext cx="9052517" cy="780724"/>
            <a:chOff x="0" y="0"/>
            <a:chExt cx="2384202" cy="205623"/>
          </a:xfrm>
        </p:grpSpPr>
        <p:sp>
          <p:nvSpPr>
            <p:cNvPr id="4" name="Freeform 4"/>
            <p:cNvSpPr/>
            <p:nvPr/>
          </p:nvSpPr>
          <p:spPr>
            <a:xfrm>
              <a:off x="0" y="0"/>
              <a:ext cx="2384202" cy="205623"/>
            </a:xfrm>
            <a:custGeom>
              <a:avLst/>
              <a:gdLst/>
              <a:ahLst/>
              <a:cxnLst/>
              <a:rect l="l" t="t" r="r" b="b"/>
              <a:pathLst>
                <a:path w="2384202" h="205623">
                  <a:moveTo>
                    <a:pt x="44472" y="0"/>
                  </a:moveTo>
                  <a:lnTo>
                    <a:pt x="2339730" y="0"/>
                  </a:lnTo>
                  <a:cubicBezTo>
                    <a:pt x="2364291" y="0"/>
                    <a:pt x="2384202" y="19911"/>
                    <a:pt x="2384202" y="44472"/>
                  </a:cubicBezTo>
                  <a:lnTo>
                    <a:pt x="2384202" y="161151"/>
                  </a:lnTo>
                  <a:cubicBezTo>
                    <a:pt x="2384202" y="185712"/>
                    <a:pt x="2364291" y="205623"/>
                    <a:pt x="2339730" y="205623"/>
                  </a:cubicBezTo>
                  <a:lnTo>
                    <a:pt x="44472" y="205623"/>
                  </a:lnTo>
                  <a:cubicBezTo>
                    <a:pt x="19911" y="205623"/>
                    <a:pt x="0" y="185712"/>
                    <a:pt x="0" y="161151"/>
                  </a:cubicBezTo>
                  <a:lnTo>
                    <a:pt x="0" y="44472"/>
                  </a:lnTo>
                  <a:cubicBezTo>
                    <a:pt x="0" y="19911"/>
                    <a:pt x="19911" y="0"/>
                    <a:pt x="44472" y="0"/>
                  </a:cubicBezTo>
                  <a:close/>
                </a:path>
              </a:pathLst>
            </a:custGeom>
            <a:gradFill rotWithShape="1">
              <a:gsLst>
                <a:gs pos="0">
                  <a:srgbClr val="FACD0D">
                    <a:alpha val="100000"/>
                  </a:srgbClr>
                </a:gs>
                <a:gs pos="100000">
                  <a:srgbClr val="D1932A">
                    <a:alpha val="100000"/>
                  </a:srgbClr>
                </a:gs>
              </a:gsLst>
              <a:lin ang="5400000"/>
            </a:gradFill>
          </p:spPr>
          <p:txBody>
            <a:bodyPr/>
            <a:lstStyle/>
            <a:p>
              <a:endParaRPr lang="es-ES"/>
            </a:p>
          </p:txBody>
        </p:sp>
        <p:sp>
          <p:nvSpPr>
            <p:cNvPr id="5" name="TextBox 5"/>
            <p:cNvSpPr txBox="1"/>
            <p:nvPr/>
          </p:nvSpPr>
          <p:spPr>
            <a:xfrm>
              <a:off x="0" y="-66675"/>
              <a:ext cx="2384202" cy="272298"/>
            </a:xfrm>
            <a:prstGeom prst="rect">
              <a:avLst/>
            </a:prstGeom>
          </p:spPr>
          <p:txBody>
            <a:bodyPr lIns="0" tIns="0" rIns="0" bIns="0" rtlCol="0" anchor="ctr"/>
            <a:lstStyle/>
            <a:p>
              <a:pPr algn="ctr">
                <a:lnSpc>
                  <a:spcPts val="4059"/>
                </a:lnSpc>
                <a:spcBef>
                  <a:spcPct val="0"/>
                </a:spcBef>
              </a:pPr>
              <a:r>
                <a:rPr lang="en-US" sz="2899" spc="60">
                  <a:solidFill>
                    <a:srgbClr val="FFFFFF"/>
                  </a:solidFill>
                  <a:latin typeface="Neue Machina"/>
                  <a:ea typeface="Neue Machina"/>
                  <a:cs typeface="Neue Machina"/>
                  <a:sym typeface="Neue Machina"/>
                </a:rPr>
                <a:t>Los avances de la inteligencia artificial</a:t>
              </a:r>
            </a:p>
          </p:txBody>
        </p:sp>
      </p:grpSp>
      <p:sp>
        <p:nvSpPr>
          <p:cNvPr id="6" name="Freeform 6"/>
          <p:cNvSpPr/>
          <p:nvPr/>
        </p:nvSpPr>
        <p:spPr>
          <a:xfrm>
            <a:off x="8809984" y="-4919311"/>
            <a:ext cx="12759070" cy="8229600"/>
          </a:xfrm>
          <a:custGeom>
            <a:avLst/>
            <a:gdLst/>
            <a:ahLst/>
            <a:cxnLst/>
            <a:rect l="l" t="t" r="r" b="b"/>
            <a:pathLst>
              <a:path w="12759070" h="8229600">
                <a:moveTo>
                  <a:pt x="0" y="0"/>
                </a:moveTo>
                <a:lnTo>
                  <a:pt x="12759070" y="0"/>
                </a:lnTo>
                <a:lnTo>
                  <a:pt x="12759070" y="8229600"/>
                </a:lnTo>
                <a:lnTo>
                  <a:pt x="0" y="8229600"/>
                </a:lnTo>
                <a:lnTo>
                  <a:pt x="0" y="0"/>
                </a:lnTo>
                <a:close/>
              </a:path>
            </a:pathLst>
          </a:custGeom>
          <a:blipFill>
            <a:blip r:embed="rId2"/>
            <a:stretch>
              <a:fillRect/>
            </a:stretch>
          </a:blipFill>
        </p:spPr>
        <p:txBody>
          <a:bodyPr/>
          <a:lstStyle/>
          <a:p>
            <a:endParaRPr lang="es-ES"/>
          </a:p>
        </p:txBody>
      </p:sp>
      <p:sp>
        <p:nvSpPr>
          <p:cNvPr id="7" name="Freeform 7"/>
          <p:cNvSpPr/>
          <p:nvPr/>
        </p:nvSpPr>
        <p:spPr>
          <a:xfrm rot="2221337">
            <a:off x="-3119972" y="7444968"/>
            <a:ext cx="12759070" cy="8229600"/>
          </a:xfrm>
          <a:custGeom>
            <a:avLst/>
            <a:gdLst/>
            <a:ahLst/>
            <a:cxnLst/>
            <a:rect l="l" t="t" r="r" b="b"/>
            <a:pathLst>
              <a:path w="12759070" h="8229600">
                <a:moveTo>
                  <a:pt x="0" y="0"/>
                </a:moveTo>
                <a:lnTo>
                  <a:pt x="12759070" y="0"/>
                </a:lnTo>
                <a:lnTo>
                  <a:pt x="12759070" y="8229600"/>
                </a:lnTo>
                <a:lnTo>
                  <a:pt x="0" y="8229600"/>
                </a:lnTo>
                <a:lnTo>
                  <a:pt x="0" y="0"/>
                </a:lnTo>
                <a:close/>
              </a:path>
            </a:pathLst>
          </a:custGeom>
          <a:blipFill>
            <a:blip r:embed="rId2"/>
            <a:stretch>
              <a:fillRect/>
            </a:stretch>
          </a:blipFill>
        </p:spPr>
        <p:txBody>
          <a:bodyPr/>
          <a:lstStyle/>
          <a:p>
            <a:endParaRPr lang="es-ES"/>
          </a:p>
        </p:txBody>
      </p:sp>
      <p:sp>
        <p:nvSpPr>
          <p:cNvPr id="8" name="Freeform 8"/>
          <p:cNvSpPr/>
          <p:nvPr/>
        </p:nvSpPr>
        <p:spPr>
          <a:xfrm>
            <a:off x="1028700" y="1463072"/>
            <a:ext cx="722805" cy="579061"/>
          </a:xfrm>
          <a:custGeom>
            <a:avLst/>
            <a:gdLst/>
            <a:ahLst/>
            <a:cxnLst/>
            <a:rect l="l" t="t" r="r" b="b"/>
            <a:pathLst>
              <a:path w="722805" h="579061">
                <a:moveTo>
                  <a:pt x="0" y="0"/>
                </a:moveTo>
                <a:lnTo>
                  <a:pt x="722805" y="0"/>
                </a:lnTo>
                <a:lnTo>
                  <a:pt x="722805" y="579061"/>
                </a:lnTo>
                <a:lnTo>
                  <a:pt x="0" y="579061"/>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ES"/>
          </a:p>
        </p:txBody>
      </p:sp>
      <p:sp>
        <p:nvSpPr>
          <p:cNvPr id="9" name="TextBox 9"/>
          <p:cNvSpPr txBox="1"/>
          <p:nvPr/>
        </p:nvSpPr>
        <p:spPr>
          <a:xfrm>
            <a:off x="1920542" y="1424972"/>
            <a:ext cx="1445611" cy="655876"/>
          </a:xfrm>
          <a:prstGeom prst="rect">
            <a:avLst/>
          </a:prstGeom>
        </p:spPr>
        <p:txBody>
          <a:bodyPr lIns="0" tIns="0" rIns="0" bIns="0" rtlCol="0" anchor="t">
            <a:spAutoFit/>
          </a:bodyPr>
          <a:lstStyle/>
          <a:p>
            <a:pPr algn="l">
              <a:lnSpc>
                <a:spcPts val="2699"/>
              </a:lnSpc>
            </a:pPr>
            <a:r>
              <a:rPr lang="en-US" sz="1928">
                <a:solidFill>
                  <a:srgbClr val="282727"/>
                </a:solidFill>
                <a:latin typeface="Neue Machina"/>
                <a:ea typeface="Neue Machina"/>
                <a:cs typeface="Neue Machina"/>
                <a:sym typeface="Neue Machina"/>
              </a:rPr>
              <a:t>Estudio Shonos</a:t>
            </a:r>
          </a:p>
        </p:txBody>
      </p:sp>
      <p:sp>
        <p:nvSpPr>
          <p:cNvPr id="10" name="TextBox 10"/>
          <p:cNvSpPr txBox="1"/>
          <p:nvPr/>
        </p:nvSpPr>
        <p:spPr>
          <a:xfrm>
            <a:off x="1028700" y="8935799"/>
            <a:ext cx="3962239" cy="322501"/>
          </a:xfrm>
          <a:prstGeom prst="rect">
            <a:avLst/>
          </a:prstGeom>
        </p:spPr>
        <p:txBody>
          <a:bodyPr lIns="0" tIns="0" rIns="0" bIns="0" rtlCol="0" anchor="t">
            <a:spAutoFit/>
          </a:bodyPr>
          <a:lstStyle/>
          <a:p>
            <a:pPr algn="l">
              <a:lnSpc>
                <a:spcPts val="2699"/>
              </a:lnSpc>
            </a:pPr>
            <a:r>
              <a:rPr lang="en-US" sz="1928">
                <a:solidFill>
                  <a:srgbClr val="282727"/>
                </a:solidFill>
                <a:latin typeface="Neue Machina"/>
                <a:ea typeface="Neue Machina"/>
                <a:cs typeface="Neue Machina"/>
                <a:sym typeface="Neue Machina"/>
              </a:rPr>
              <a:t>www.untiriogenial.es</a:t>
            </a:r>
          </a:p>
        </p:txBody>
      </p:sp>
      <p:sp>
        <p:nvSpPr>
          <p:cNvPr id="11" name="Freeform 11"/>
          <p:cNvSpPr/>
          <p:nvPr/>
        </p:nvSpPr>
        <p:spPr>
          <a:xfrm flipH="1">
            <a:off x="11130122" y="734053"/>
            <a:ext cx="6576941" cy="9583885"/>
          </a:xfrm>
          <a:custGeom>
            <a:avLst/>
            <a:gdLst/>
            <a:ahLst/>
            <a:cxnLst/>
            <a:rect l="l" t="t" r="r" b="b"/>
            <a:pathLst>
              <a:path w="6576941" h="9583885">
                <a:moveTo>
                  <a:pt x="6576942" y="0"/>
                </a:moveTo>
                <a:lnTo>
                  <a:pt x="0" y="0"/>
                </a:lnTo>
                <a:lnTo>
                  <a:pt x="0" y="9583885"/>
                </a:lnTo>
                <a:lnTo>
                  <a:pt x="6576942" y="9583885"/>
                </a:lnTo>
                <a:lnTo>
                  <a:pt x="6576942" y="0"/>
                </a:lnTo>
                <a:close/>
              </a:path>
            </a:pathLst>
          </a:custGeom>
          <a:blipFill>
            <a:blip r:embed="rId5"/>
            <a:stretch>
              <a:fillRect/>
            </a:stretch>
          </a:blipFill>
        </p:spPr>
        <p:txBody>
          <a:bodyPr/>
          <a:lstStyle/>
          <a:p>
            <a:endParaRPr lang="es-E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TextBox 2"/>
          <p:cNvSpPr txBox="1"/>
          <p:nvPr/>
        </p:nvSpPr>
        <p:spPr>
          <a:xfrm>
            <a:off x="1926906" y="3909879"/>
            <a:ext cx="8766898" cy="1260153"/>
          </a:xfrm>
          <a:prstGeom prst="rect">
            <a:avLst/>
          </a:prstGeom>
        </p:spPr>
        <p:txBody>
          <a:bodyPr lIns="0" tIns="0" rIns="0" bIns="0" rtlCol="0" anchor="t">
            <a:spAutoFit/>
          </a:bodyPr>
          <a:lstStyle/>
          <a:p>
            <a:pPr marL="0" lvl="0" indent="0" algn="l">
              <a:lnSpc>
                <a:spcPts val="3390"/>
              </a:lnSpc>
              <a:spcBef>
                <a:spcPct val="0"/>
              </a:spcBef>
            </a:pPr>
            <a:r>
              <a:rPr lang="en-US" sz="1926" u="none" strike="noStrike" dirty="0">
                <a:solidFill>
                  <a:srgbClr val="282727"/>
                </a:solidFill>
                <a:latin typeface="Neue Machina"/>
                <a:ea typeface="Neue Machina"/>
                <a:cs typeface="Neue Machina"/>
                <a:sym typeface="Neue Machina"/>
              </a:rPr>
              <a:t>Lorem ipsum dolor sit </a:t>
            </a:r>
            <a:r>
              <a:rPr lang="en-US" sz="1926" u="none" strike="noStrike" dirty="0" err="1">
                <a:solidFill>
                  <a:srgbClr val="282727"/>
                </a:solidFill>
                <a:latin typeface="Neue Machina"/>
                <a:ea typeface="Neue Machina"/>
                <a:cs typeface="Neue Machina"/>
                <a:sym typeface="Neue Machina"/>
              </a:rPr>
              <a:t>amet</a:t>
            </a:r>
            <a:r>
              <a:rPr lang="en-US" sz="1926" u="none" strike="noStrike" dirty="0">
                <a:solidFill>
                  <a:srgbClr val="282727"/>
                </a:solidFill>
                <a:latin typeface="Neue Machina"/>
                <a:ea typeface="Neue Machina"/>
                <a:cs typeface="Neue Machina"/>
                <a:sym typeface="Neue Machina"/>
              </a:rPr>
              <a:t>, </a:t>
            </a:r>
            <a:r>
              <a:rPr lang="en-US" sz="1926" u="none" strike="noStrike" dirty="0" err="1">
                <a:solidFill>
                  <a:srgbClr val="282727"/>
                </a:solidFill>
                <a:latin typeface="Neue Machina"/>
                <a:ea typeface="Neue Machina"/>
                <a:cs typeface="Neue Machina"/>
                <a:sym typeface="Neue Machina"/>
              </a:rPr>
              <a:t>consectetur</a:t>
            </a:r>
            <a:r>
              <a:rPr lang="en-US" sz="1926" u="none" strike="noStrike" dirty="0">
                <a:solidFill>
                  <a:srgbClr val="282727"/>
                </a:solidFill>
                <a:latin typeface="Neue Machina"/>
                <a:ea typeface="Neue Machina"/>
                <a:cs typeface="Neue Machina"/>
                <a:sym typeface="Neue Machina"/>
              </a:rPr>
              <a:t> </a:t>
            </a:r>
            <a:r>
              <a:rPr lang="en-US" sz="1926" u="none" strike="noStrike" dirty="0" err="1">
                <a:solidFill>
                  <a:srgbClr val="282727"/>
                </a:solidFill>
                <a:latin typeface="Neue Machina"/>
                <a:ea typeface="Neue Machina"/>
                <a:cs typeface="Neue Machina"/>
                <a:sym typeface="Neue Machina"/>
              </a:rPr>
              <a:t>adipiscing</a:t>
            </a:r>
            <a:r>
              <a:rPr lang="en-US" sz="1926" u="none" strike="noStrike" dirty="0">
                <a:solidFill>
                  <a:srgbClr val="282727"/>
                </a:solidFill>
                <a:latin typeface="Neue Machina"/>
                <a:ea typeface="Neue Machina"/>
                <a:cs typeface="Neue Machina"/>
                <a:sym typeface="Neue Machina"/>
              </a:rPr>
              <a:t> </a:t>
            </a:r>
            <a:r>
              <a:rPr lang="en-US" sz="1926" u="none" strike="noStrike" dirty="0" err="1">
                <a:solidFill>
                  <a:srgbClr val="282727"/>
                </a:solidFill>
                <a:latin typeface="Neue Machina"/>
                <a:ea typeface="Neue Machina"/>
                <a:cs typeface="Neue Machina"/>
                <a:sym typeface="Neue Machina"/>
              </a:rPr>
              <a:t>sagittis</a:t>
            </a:r>
            <a:r>
              <a:rPr lang="en-US" sz="1926" u="none" strike="noStrike" dirty="0">
                <a:solidFill>
                  <a:srgbClr val="282727"/>
                </a:solidFill>
                <a:latin typeface="Neue Machina"/>
                <a:ea typeface="Neue Machina"/>
                <a:cs typeface="Neue Machina"/>
                <a:sym typeface="Neue Machina"/>
              </a:rPr>
              <a:t> </a:t>
            </a:r>
            <a:r>
              <a:rPr lang="en-US" sz="1926" u="none" strike="noStrike" dirty="0" err="1">
                <a:solidFill>
                  <a:srgbClr val="282727"/>
                </a:solidFill>
                <a:latin typeface="Neue Machina"/>
                <a:ea typeface="Neue Machina"/>
                <a:cs typeface="Neue Machina"/>
                <a:sym typeface="Neue Machina"/>
              </a:rPr>
              <a:t>elit</a:t>
            </a:r>
            <a:r>
              <a:rPr lang="en-US" sz="1926" u="none" strike="noStrike" dirty="0">
                <a:solidFill>
                  <a:srgbClr val="282727"/>
                </a:solidFill>
                <a:latin typeface="Neue Machina"/>
                <a:ea typeface="Neue Machina"/>
                <a:cs typeface="Neue Machina"/>
                <a:sym typeface="Neue Machina"/>
              </a:rPr>
              <a:t>. </a:t>
            </a:r>
            <a:r>
              <a:rPr lang="en-US" sz="1926" u="none" strike="noStrike" dirty="0" err="1">
                <a:solidFill>
                  <a:srgbClr val="282727"/>
                </a:solidFill>
                <a:latin typeface="Neue Machina"/>
                <a:ea typeface="Neue Machina"/>
                <a:cs typeface="Neue Machina"/>
                <a:sym typeface="Neue Machina"/>
              </a:rPr>
              <a:t>Quisque</a:t>
            </a:r>
            <a:r>
              <a:rPr lang="en-US" sz="1926" u="none" strike="noStrike" dirty="0">
                <a:solidFill>
                  <a:srgbClr val="282727"/>
                </a:solidFill>
                <a:latin typeface="Neue Machina"/>
                <a:ea typeface="Neue Machina"/>
                <a:cs typeface="Neue Machina"/>
                <a:sym typeface="Neue Machina"/>
              </a:rPr>
              <a:t> </a:t>
            </a:r>
            <a:r>
              <a:rPr lang="en-US" sz="1926" u="none" strike="noStrike" dirty="0" err="1">
                <a:solidFill>
                  <a:srgbClr val="282727"/>
                </a:solidFill>
                <a:latin typeface="Neue Machina"/>
                <a:ea typeface="Neue Machina"/>
                <a:cs typeface="Neue Machina"/>
                <a:sym typeface="Neue Machina"/>
              </a:rPr>
              <a:t>facilisis</a:t>
            </a:r>
            <a:r>
              <a:rPr lang="en-US" sz="1926" u="none" strike="noStrike" dirty="0" err="1">
                <a:solidFill>
                  <a:srgbClr val="282727"/>
                </a:solidFill>
                <a:highlight>
                  <a:srgbClr val="FFFF00"/>
                </a:highlight>
                <a:latin typeface="Neue Machina"/>
                <a:ea typeface="Neue Machina"/>
                <a:cs typeface="Neue Machina"/>
                <a:sym typeface="Neue Machina"/>
              </a:rPr>
              <a:t>tincidunt</a:t>
            </a:r>
            <a:r>
              <a:rPr lang="en-US" sz="1926" u="none" strike="noStrike" dirty="0">
                <a:solidFill>
                  <a:srgbClr val="282727"/>
                </a:solidFill>
                <a:highlight>
                  <a:srgbClr val="FFFF00"/>
                </a:highlight>
                <a:latin typeface="Neue Machina"/>
                <a:ea typeface="Neue Machina"/>
                <a:cs typeface="Neue Machina"/>
                <a:sym typeface="Neue Machina"/>
              </a:rPr>
              <a:t> </a:t>
            </a:r>
            <a:r>
              <a:rPr lang="en-US" sz="1926" u="none" strike="noStrike" dirty="0" err="1">
                <a:solidFill>
                  <a:srgbClr val="282727"/>
                </a:solidFill>
                <a:highlight>
                  <a:srgbClr val="FFFF00"/>
                </a:highlight>
                <a:latin typeface="Neue Machina"/>
                <a:ea typeface="Neue Machina"/>
                <a:cs typeface="Neue Machina"/>
                <a:sym typeface="Neue Machina"/>
              </a:rPr>
              <a:t>risus</a:t>
            </a:r>
            <a:r>
              <a:rPr lang="en-US" sz="1926" u="none" strike="noStrike" dirty="0">
                <a:solidFill>
                  <a:srgbClr val="282727"/>
                </a:solidFill>
                <a:highlight>
                  <a:srgbClr val="FFFF00"/>
                </a:highlight>
                <a:latin typeface="Neue Machina"/>
                <a:ea typeface="Neue Machina"/>
                <a:cs typeface="Neue Machina"/>
                <a:sym typeface="Neue Machina"/>
              </a:rPr>
              <a:t> sit </a:t>
            </a:r>
            <a:r>
              <a:rPr lang="en-US" sz="1926" u="none" strike="noStrike" dirty="0" err="1">
                <a:solidFill>
                  <a:srgbClr val="282727"/>
                </a:solidFill>
                <a:highlight>
                  <a:srgbClr val="FFFF00"/>
                </a:highlight>
                <a:latin typeface="Neue Machina"/>
                <a:ea typeface="Neue Machina"/>
                <a:cs typeface="Neue Machina"/>
                <a:sym typeface="Neue Machina"/>
              </a:rPr>
              <a:t>amet</a:t>
            </a:r>
            <a:r>
              <a:rPr lang="en-US" sz="1926" u="none" strike="noStrike" dirty="0">
                <a:solidFill>
                  <a:srgbClr val="282727"/>
                </a:solidFill>
                <a:highlight>
                  <a:srgbClr val="FFFF00"/>
                </a:highlight>
                <a:latin typeface="Neue Machina"/>
                <a:ea typeface="Neue Machina"/>
                <a:cs typeface="Neue Machina"/>
                <a:sym typeface="Neue Machina"/>
              </a:rPr>
              <a:t> </a:t>
            </a:r>
            <a:r>
              <a:rPr lang="en-US" sz="1926" u="none" strike="noStrike" dirty="0" err="1">
                <a:solidFill>
                  <a:srgbClr val="282727"/>
                </a:solidFill>
                <a:highlight>
                  <a:srgbClr val="FFFF00"/>
                </a:highlight>
                <a:latin typeface="Neue Machina"/>
                <a:ea typeface="Neue Machina"/>
                <a:cs typeface="Neue Machina"/>
                <a:sym typeface="Neue Machina"/>
              </a:rPr>
              <a:t>sagittis</a:t>
            </a:r>
            <a:r>
              <a:rPr lang="en-US" sz="1926" u="none" strike="noStrike" dirty="0">
                <a:solidFill>
                  <a:srgbClr val="282727"/>
                </a:solidFill>
                <a:highlight>
                  <a:srgbClr val="FFFF00"/>
                </a:highlight>
                <a:latin typeface="Neue Machina"/>
                <a:ea typeface="Neue Machina"/>
                <a:cs typeface="Neue Machina"/>
                <a:sym typeface="Neue Machina"/>
              </a:rPr>
              <a:t>. </a:t>
            </a:r>
            <a:r>
              <a:rPr lang="en-US" sz="1926" u="none" strike="noStrike" dirty="0" err="1">
                <a:solidFill>
                  <a:srgbClr val="282727"/>
                </a:solidFill>
                <a:highlight>
                  <a:srgbClr val="FFFF00"/>
                </a:highlight>
                <a:latin typeface="Neue Machina"/>
                <a:ea typeface="Neue Machina"/>
                <a:cs typeface="Neue Machina"/>
                <a:sym typeface="Neue Machina"/>
              </a:rPr>
              <a:t>Praesent</a:t>
            </a:r>
            <a:r>
              <a:rPr lang="en-US" sz="1926" u="none" strike="noStrike" dirty="0">
                <a:solidFill>
                  <a:srgbClr val="282727"/>
                </a:solidFill>
                <a:highlight>
                  <a:srgbClr val="FFFF00"/>
                </a:highlight>
                <a:latin typeface="Neue Machina"/>
                <a:ea typeface="Neue Machina"/>
                <a:cs typeface="Neue Machina"/>
                <a:sym typeface="Neue Machina"/>
              </a:rPr>
              <a:t> tempus </a:t>
            </a:r>
            <a:r>
              <a:rPr lang="en-US" sz="1926" u="none" strike="noStrike" dirty="0">
                <a:solidFill>
                  <a:srgbClr val="282727"/>
                </a:solidFill>
                <a:latin typeface="Neue Machina"/>
                <a:ea typeface="Neue Machina"/>
                <a:cs typeface="Neue Machina"/>
                <a:sym typeface="Neue Machina"/>
              </a:rPr>
              <a:t>vitae </a:t>
            </a:r>
            <a:r>
              <a:rPr lang="en-US" sz="1926" u="none" strike="noStrike" dirty="0" err="1">
                <a:solidFill>
                  <a:srgbClr val="282727"/>
                </a:solidFill>
                <a:latin typeface="Neue Machina"/>
                <a:ea typeface="Neue Machina"/>
                <a:cs typeface="Neue Machina"/>
                <a:sym typeface="Neue Machina"/>
              </a:rPr>
              <a:t>felis</a:t>
            </a:r>
            <a:r>
              <a:rPr lang="en-US" sz="1926" u="none" strike="noStrike" dirty="0">
                <a:solidFill>
                  <a:srgbClr val="282727"/>
                </a:solidFill>
                <a:latin typeface="Neue Machina"/>
                <a:ea typeface="Neue Machina"/>
                <a:cs typeface="Neue Machina"/>
                <a:sym typeface="Neue Machina"/>
              </a:rPr>
              <a:t> maximus </a:t>
            </a:r>
            <a:r>
              <a:rPr lang="en-US" sz="1926" u="none" strike="noStrike" dirty="0" err="1">
                <a:solidFill>
                  <a:srgbClr val="282727"/>
                </a:solidFill>
                <a:latin typeface="Neue Machina"/>
                <a:ea typeface="Neue Machina"/>
                <a:cs typeface="Neue Machina"/>
                <a:sym typeface="Neue Machina"/>
              </a:rPr>
              <a:t>pretium</a:t>
            </a:r>
            <a:r>
              <a:rPr lang="en-US" sz="1926" u="none" strike="noStrike" dirty="0">
                <a:solidFill>
                  <a:srgbClr val="282727"/>
                </a:solidFill>
                <a:latin typeface="Neue Machina"/>
                <a:ea typeface="Neue Machina"/>
                <a:cs typeface="Neue Machina"/>
                <a:sym typeface="Neue Machina"/>
              </a:rPr>
              <a:t>.</a:t>
            </a:r>
          </a:p>
        </p:txBody>
      </p:sp>
      <p:sp>
        <p:nvSpPr>
          <p:cNvPr id="3" name="TextBox 3"/>
          <p:cNvSpPr txBox="1"/>
          <p:nvPr/>
        </p:nvSpPr>
        <p:spPr>
          <a:xfrm>
            <a:off x="1926906" y="6236898"/>
            <a:ext cx="11748930" cy="1652725"/>
          </a:xfrm>
          <a:prstGeom prst="rect">
            <a:avLst/>
          </a:prstGeom>
        </p:spPr>
        <p:txBody>
          <a:bodyPr lIns="0" tIns="0" rIns="0" bIns="0" rtlCol="0" anchor="t">
            <a:spAutoFit/>
          </a:bodyPr>
          <a:lstStyle/>
          <a:p>
            <a:pPr marL="0" lvl="0" indent="0" algn="l">
              <a:lnSpc>
                <a:spcPts val="3390"/>
              </a:lnSpc>
              <a:spcBef>
                <a:spcPct val="0"/>
              </a:spcBef>
            </a:pPr>
            <a:r>
              <a:rPr lang="en-US" sz="1926"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 Lorem ipsum dolor sit amet, consectetur adipiscing sagittis elit. Quisque facilisis tincidunt risus sit amet sagittis. Praesent tempus vitae felis maximus pretium.</a:t>
            </a:r>
          </a:p>
        </p:txBody>
      </p:sp>
      <p:sp>
        <p:nvSpPr>
          <p:cNvPr id="4" name="Freeform 4"/>
          <p:cNvSpPr/>
          <p:nvPr/>
        </p:nvSpPr>
        <p:spPr>
          <a:xfrm>
            <a:off x="12796455" y="-8391786"/>
            <a:ext cx="29210808" cy="18840971"/>
          </a:xfrm>
          <a:custGeom>
            <a:avLst/>
            <a:gdLst/>
            <a:ahLst/>
            <a:cxnLst/>
            <a:rect l="l" t="t" r="r" b="b"/>
            <a:pathLst>
              <a:path w="29210808" h="18840971">
                <a:moveTo>
                  <a:pt x="0" y="0"/>
                </a:moveTo>
                <a:lnTo>
                  <a:pt x="29210808" y="0"/>
                </a:lnTo>
                <a:lnTo>
                  <a:pt x="29210808" y="18840972"/>
                </a:lnTo>
                <a:lnTo>
                  <a:pt x="0" y="18840972"/>
                </a:lnTo>
                <a:lnTo>
                  <a:pt x="0" y="0"/>
                </a:lnTo>
                <a:close/>
              </a:path>
            </a:pathLst>
          </a:custGeom>
          <a:blipFill>
            <a:blip r:embed="rId2"/>
            <a:stretch>
              <a:fillRect/>
            </a:stretch>
          </a:blipFill>
        </p:spPr>
        <p:txBody>
          <a:bodyPr/>
          <a:lstStyle/>
          <a:p>
            <a:endParaRPr lang="es-ES"/>
          </a:p>
        </p:txBody>
      </p:sp>
      <p:sp>
        <p:nvSpPr>
          <p:cNvPr id="5" name="Freeform 5"/>
          <p:cNvSpPr/>
          <p:nvPr/>
        </p:nvSpPr>
        <p:spPr>
          <a:xfrm rot="3349458">
            <a:off x="-2118534" y="9790084"/>
            <a:ext cx="9814598" cy="6330415"/>
          </a:xfrm>
          <a:custGeom>
            <a:avLst/>
            <a:gdLst/>
            <a:ahLst/>
            <a:cxnLst/>
            <a:rect l="l" t="t" r="r" b="b"/>
            <a:pathLst>
              <a:path w="9814598" h="6330415">
                <a:moveTo>
                  <a:pt x="0" y="0"/>
                </a:moveTo>
                <a:lnTo>
                  <a:pt x="9814598" y="0"/>
                </a:lnTo>
                <a:lnTo>
                  <a:pt x="9814598" y="6330416"/>
                </a:lnTo>
                <a:lnTo>
                  <a:pt x="0" y="6330416"/>
                </a:lnTo>
                <a:lnTo>
                  <a:pt x="0" y="0"/>
                </a:lnTo>
                <a:close/>
              </a:path>
            </a:pathLst>
          </a:custGeom>
          <a:blipFill>
            <a:blip r:embed="rId2"/>
            <a:stretch>
              <a:fillRect/>
            </a:stretch>
          </a:blipFill>
        </p:spPr>
        <p:txBody>
          <a:bodyPr/>
          <a:lstStyle/>
          <a:p>
            <a:endParaRPr lang="es-ES"/>
          </a:p>
        </p:txBody>
      </p:sp>
      <p:sp>
        <p:nvSpPr>
          <p:cNvPr id="6" name="TextBox 6"/>
          <p:cNvSpPr txBox="1"/>
          <p:nvPr/>
        </p:nvSpPr>
        <p:spPr>
          <a:xfrm>
            <a:off x="1174963" y="2639879"/>
            <a:ext cx="8277948" cy="822325"/>
          </a:xfrm>
          <a:prstGeom prst="rect">
            <a:avLst/>
          </a:prstGeom>
        </p:spPr>
        <p:txBody>
          <a:bodyPr lIns="0" tIns="0" rIns="0" bIns="0" rtlCol="0" anchor="t">
            <a:spAutoFit/>
          </a:bodyPr>
          <a:lstStyle/>
          <a:p>
            <a:pPr algn="l">
              <a:lnSpc>
                <a:spcPts val="6500"/>
              </a:lnSpc>
              <a:spcBef>
                <a:spcPct val="0"/>
              </a:spcBef>
            </a:pPr>
            <a:r>
              <a:rPr lang="en-US" sz="5000">
                <a:solidFill>
                  <a:srgbClr val="D1932A"/>
                </a:solidFill>
                <a:latin typeface="Neue Machina"/>
                <a:ea typeface="Neue Machina"/>
                <a:cs typeface="Neue Machina"/>
                <a:sym typeface="Neue Machina"/>
              </a:rPr>
              <a:t>Robótica avanzada</a:t>
            </a:r>
          </a:p>
        </p:txBody>
      </p:sp>
      <p:sp>
        <p:nvSpPr>
          <p:cNvPr id="7" name="Freeform 7"/>
          <p:cNvSpPr/>
          <p:nvPr/>
        </p:nvSpPr>
        <p:spPr>
          <a:xfrm flipH="1">
            <a:off x="9672305" y="0"/>
            <a:ext cx="8615695" cy="4824789"/>
          </a:xfrm>
          <a:custGeom>
            <a:avLst/>
            <a:gdLst/>
            <a:ahLst/>
            <a:cxnLst/>
            <a:rect l="l" t="t" r="r" b="b"/>
            <a:pathLst>
              <a:path w="8615695" h="4824789">
                <a:moveTo>
                  <a:pt x="8615695" y="0"/>
                </a:moveTo>
                <a:lnTo>
                  <a:pt x="0" y="0"/>
                </a:lnTo>
                <a:lnTo>
                  <a:pt x="0" y="4824789"/>
                </a:lnTo>
                <a:lnTo>
                  <a:pt x="8615695" y="4824789"/>
                </a:lnTo>
                <a:lnTo>
                  <a:pt x="8615695" y="0"/>
                </a:lnTo>
                <a:close/>
              </a:path>
            </a:pathLst>
          </a:custGeom>
          <a:blipFill>
            <a:blip r:embed="rId3"/>
            <a:stretch>
              <a:fillRect/>
            </a:stretch>
          </a:blipFill>
        </p:spPr>
        <p:txBody>
          <a:bodyPr/>
          <a:lstStyle/>
          <a:p>
            <a:endParaRPr lang="es-ES"/>
          </a:p>
        </p:txBody>
      </p:sp>
      <p:grpSp>
        <p:nvGrpSpPr>
          <p:cNvPr id="8" name="Group 8"/>
          <p:cNvGrpSpPr/>
          <p:nvPr/>
        </p:nvGrpSpPr>
        <p:grpSpPr>
          <a:xfrm>
            <a:off x="1174963" y="4008355"/>
            <a:ext cx="569653" cy="56965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ACD0D">
                    <a:alpha val="100000"/>
                  </a:srgbClr>
                </a:gs>
                <a:gs pos="100000">
                  <a:srgbClr val="D1932A">
                    <a:alpha val="100000"/>
                  </a:srgbClr>
                </a:gs>
              </a:gsLst>
              <a:lin ang="5400000"/>
            </a:gradFill>
            <a:ln cap="sq">
              <a:noFill/>
              <a:prstDash val="solid"/>
              <a:miter/>
            </a:ln>
          </p:spPr>
          <p:txBody>
            <a:bodyPr/>
            <a:lstStyle/>
            <a:p>
              <a:endParaRPr lang="es-ES"/>
            </a:p>
          </p:txBody>
        </p:sp>
        <p:sp>
          <p:nvSpPr>
            <p:cNvPr id="10" name="TextBox 10"/>
            <p:cNvSpPr txBox="1"/>
            <p:nvPr/>
          </p:nvSpPr>
          <p:spPr>
            <a:xfrm>
              <a:off x="76200" y="-47625"/>
              <a:ext cx="660400" cy="784225"/>
            </a:xfrm>
            <a:prstGeom prst="rect">
              <a:avLst/>
            </a:prstGeom>
          </p:spPr>
          <p:txBody>
            <a:bodyPr lIns="0" tIns="0" rIns="0" bIns="0" rtlCol="0" anchor="ctr"/>
            <a:lstStyle/>
            <a:p>
              <a:pPr marL="0" lvl="0" indent="0" algn="ctr">
                <a:lnSpc>
                  <a:spcPts val="3520"/>
                </a:lnSpc>
              </a:pPr>
              <a:r>
                <a:rPr lang="en-US" sz="2000">
                  <a:solidFill>
                    <a:srgbClr val="FFFFFF"/>
                  </a:solidFill>
                  <a:latin typeface="Neue Machina"/>
                  <a:ea typeface="Neue Machina"/>
                  <a:cs typeface="Neue Machina"/>
                  <a:sym typeface="Neue Machina"/>
                </a:rPr>
                <a:t>01</a:t>
              </a:r>
            </a:p>
          </p:txBody>
        </p:sp>
      </p:grpSp>
      <p:grpSp>
        <p:nvGrpSpPr>
          <p:cNvPr id="11" name="Group 11"/>
          <p:cNvGrpSpPr/>
          <p:nvPr/>
        </p:nvGrpSpPr>
        <p:grpSpPr>
          <a:xfrm>
            <a:off x="1174963" y="6341673"/>
            <a:ext cx="569653" cy="569653"/>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ACD0D">
                    <a:alpha val="100000"/>
                  </a:srgbClr>
                </a:gs>
                <a:gs pos="100000">
                  <a:srgbClr val="D1932A">
                    <a:alpha val="100000"/>
                  </a:srgbClr>
                </a:gs>
              </a:gsLst>
              <a:lin ang="5400000"/>
            </a:gradFill>
            <a:ln cap="sq">
              <a:noFill/>
              <a:prstDash val="solid"/>
              <a:miter/>
            </a:ln>
          </p:spPr>
          <p:txBody>
            <a:bodyPr/>
            <a:lstStyle/>
            <a:p>
              <a:endParaRPr lang="es-ES"/>
            </a:p>
          </p:txBody>
        </p:sp>
        <p:sp>
          <p:nvSpPr>
            <p:cNvPr id="13" name="TextBox 13"/>
            <p:cNvSpPr txBox="1"/>
            <p:nvPr/>
          </p:nvSpPr>
          <p:spPr>
            <a:xfrm>
              <a:off x="76200" y="-47625"/>
              <a:ext cx="660400" cy="784225"/>
            </a:xfrm>
            <a:prstGeom prst="rect">
              <a:avLst/>
            </a:prstGeom>
          </p:spPr>
          <p:txBody>
            <a:bodyPr lIns="0" tIns="0" rIns="0" bIns="0" rtlCol="0" anchor="ctr"/>
            <a:lstStyle/>
            <a:p>
              <a:pPr marL="0" lvl="0" indent="0" algn="ctr">
                <a:lnSpc>
                  <a:spcPts val="3520"/>
                </a:lnSpc>
              </a:pPr>
              <a:r>
                <a:rPr lang="en-US" sz="2000">
                  <a:solidFill>
                    <a:srgbClr val="FFFFFF"/>
                  </a:solidFill>
                  <a:latin typeface="Neue Machina"/>
                  <a:ea typeface="Neue Machina"/>
                  <a:cs typeface="Neue Machina"/>
                  <a:sym typeface="Neue Machina"/>
                </a:rPr>
                <a:t>02</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Freeform 2"/>
          <p:cNvSpPr/>
          <p:nvPr/>
        </p:nvSpPr>
        <p:spPr>
          <a:xfrm rot="-2463124">
            <a:off x="12320368" y="490134"/>
            <a:ext cx="17281309" cy="11146445"/>
          </a:xfrm>
          <a:custGeom>
            <a:avLst/>
            <a:gdLst/>
            <a:ahLst/>
            <a:cxnLst/>
            <a:rect l="l" t="t" r="r" b="b"/>
            <a:pathLst>
              <a:path w="17281309" h="11146445">
                <a:moveTo>
                  <a:pt x="0" y="0"/>
                </a:moveTo>
                <a:lnTo>
                  <a:pt x="17281309" y="0"/>
                </a:lnTo>
                <a:lnTo>
                  <a:pt x="17281309" y="11146445"/>
                </a:lnTo>
                <a:lnTo>
                  <a:pt x="0" y="11146445"/>
                </a:lnTo>
                <a:lnTo>
                  <a:pt x="0" y="0"/>
                </a:lnTo>
                <a:close/>
              </a:path>
            </a:pathLst>
          </a:custGeom>
          <a:blipFill>
            <a:blip r:embed="rId2"/>
            <a:stretch>
              <a:fillRect/>
            </a:stretch>
          </a:blipFill>
        </p:spPr>
        <p:txBody>
          <a:bodyPr/>
          <a:lstStyle/>
          <a:p>
            <a:endParaRPr lang="es-ES"/>
          </a:p>
        </p:txBody>
      </p:sp>
      <p:sp>
        <p:nvSpPr>
          <p:cNvPr id="3" name="Freeform 3"/>
          <p:cNvSpPr/>
          <p:nvPr/>
        </p:nvSpPr>
        <p:spPr>
          <a:xfrm rot="-7567930">
            <a:off x="-12043059" y="-9592975"/>
            <a:ext cx="17281309" cy="11146445"/>
          </a:xfrm>
          <a:custGeom>
            <a:avLst/>
            <a:gdLst/>
            <a:ahLst/>
            <a:cxnLst/>
            <a:rect l="l" t="t" r="r" b="b"/>
            <a:pathLst>
              <a:path w="17281309" h="11146445">
                <a:moveTo>
                  <a:pt x="0" y="0"/>
                </a:moveTo>
                <a:lnTo>
                  <a:pt x="17281309" y="0"/>
                </a:lnTo>
                <a:lnTo>
                  <a:pt x="17281309" y="11146445"/>
                </a:lnTo>
                <a:lnTo>
                  <a:pt x="0" y="11146445"/>
                </a:lnTo>
                <a:lnTo>
                  <a:pt x="0" y="0"/>
                </a:lnTo>
                <a:close/>
              </a:path>
            </a:pathLst>
          </a:custGeom>
          <a:blipFill>
            <a:blip r:embed="rId2"/>
            <a:stretch>
              <a:fillRect/>
            </a:stretch>
          </a:blipFill>
        </p:spPr>
        <p:txBody>
          <a:bodyPr/>
          <a:lstStyle/>
          <a:p>
            <a:endParaRPr lang="es-ES"/>
          </a:p>
        </p:txBody>
      </p:sp>
      <p:grpSp>
        <p:nvGrpSpPr>
          <p:cNvPr id="4" name="Group 4"/>
          <p:cNvGrpSpPr>
            <a:grpSpLocks noChangeAspect="1"/>
          </p:cNvGrpSpPr>
          <p:nvPr/>
        </p:nvGrpSpPr>
        <p:grpSpPr>
          <a:xfrm>
            <a:off x="9977512" y="1502606"/>
            <a:ext cx="7281788" cy="7281788"/>
            <a:chOff x="0" y="0"/>
            <a:chExt cx="14840029" cy="14840029"/>
          </a:xfrm>
        </p:grpSpPr>
        <p:sp>
          <p:nvSpPr>
            <p:cNvPr id="5" name="Freeform 5"/>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adFill rotWithShape="1">
              <a:gsLst>
                <a:gs pos="0">
                  <a:srgbClr val="FACD0D">
                    <a:alpha val="100000"/>
                  </a:srgbClr>
                </a:gs>
                <a:gs pos="100000">
                  <a:srgbClr val="D1932A">
                    <a:alpha val="100000"/>
                  </a:srgbClr>
                </a:gs>
              </a:gsLst>
              <a:lin ang="5400000"/>
            </a:gradFill>
          </p:spPr>
          <p:txBody>
            <a:bodyPr/>
            <a:lstStyle/>
            <a:p>
              <a:endParaRPr lang="es-ES"/>
            </a:p>
          </p:txBody>
        </p:sp>
        <p:sp>
          <p:nvSpPr>
            <p:cNvPr id="6" name="Freeform 6"/>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EFFFF"/>
            </a:solidFill>
          </p:spPr>
          <p:txBody>
            <a:bodyPr/>
            <a:lstStyle/>
            <a:p>
              <a:endParaRPr lang="es-ES"/>
            </a:p>
          </p:txBody>
        </p:sp>
        <p:sp>
          <p:nvSpPr>
            <p:cNvPr id="7" name="Freeform 7"/>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3"/>
              <a:stretch>
                <a:fillRect l="-38100" r="-38100"/>
              </a:stretch>
            </a:blipFill>
          </p:spPr>
          <p:txBody>
            <a:bodyPr/>
            <a:lstStyle/>
            <a:p>
              <a:endParaRPr lang="es-ES"/>
            </a:p>
          </p:txBody>
        </p:sp>
      </p:grpSp>
      <p:sp>
        <p:nvSpPr>
          <p:cNvPr id="8" name="TextBox 8"/>
          <p:cNvSpPr txBox="1"/>
          <p:nvPr/>
        </p:nvSpPr>
        <p:spPr>
          <a:xfrm>
            <a:off x="2607941" y="3943625"/>
            <a:ext cx="6057053" cy="770536"/>
          </a:xfrm>
          <a:prstGeom prst="rect">
            <a:avLst/>
          </a:prstGeom>
        </p:spPr>
        <p:txBody>
          <a:bodyPr lIns="0" tIns="0" rIns="0" bIns="0" rtlCol="0" anchor="t">
            <a:spAutoFit/>
          </a:bodyPr>
          <a:lstStyle/>
          <a:p>
            <a:pPr marL="0" lvl="0" indent="0" algn="just">
              <a:lnSpc>
                <a:spcPts val="3150"/>
              </a:lnSpc>
              <a:spcBef>
                <a:spcPct val="0"/>
              </a:spcBef>
            </a:pPr>
            <a:r>
              <a:rPr lang="en-US" sz="2250" u="none" strike="noStrike">
                <a:solidFill>
                  <a:srgbClr val="282727"/>
                </a:solidFill>
                <a:latin typeface="Neue Machina"/>
                <a:ea typeface="Neue Machina"/>
                <a:cs typeface="Neue Machina"/>
                <a:sym typeface="Neue Machina"/>
              </a:rPr>
              <a:t>La IA no reemplaza la inteligencia humana, la potencia.</a:t>
            </a:r>
          </a:p>
        </p:txBody>
      </p:sp>
      <p:sp>
        <p:nvSpPr>
          <p:cNvPr id="9" name="TextBox 9"/>
          <p:cNvSpPr txBox="1"/>
          <p:nvPr/>
        </p:nvSpPr>
        <p:spPr>
          <a:xfrm>
            <a:off x="2607941" y="2911162"/>
            <a:ext cx="7369571" cy="1080088"/>
          </a:xfrm>
          <a:prstGeom prst="rect">
            <a:avLst/>
          </a:prstGeom>
        </p:spPr>
        <p:txBody>
          <a:bodyPr lIns="0" tIns="0" rIns="0" bIns="0" rtlCol="0" anchor="t">
            <a:spAutoFit/>
          </a:bodyPr>
          <a:lstStyle/>
          <a:p>
            <a:pPr marL="0" lvl="0" indent="0" algn="l">
              <a:lnSpc>
                <a:spcPts val="8601"/>
              </a:lnSpc>
              <a:spcBef>
                <a:spcPct val="0"/>
              </a:spcBef>
            </a:pPr>
            <a:r>
              <a:rPr lang="en-US" sz="6616" u="none" strike="noStrike">
                <a:solidFill>
                  <a:srgbClr val="D1932A"/>
                </a:solidFill>
                <a:latin typeface="Neue Machina"/>
                <a:ea typeface="Neue Machina"/>
                <a:cs typeface="Neue Machina"/>
                <a:sym typeface="Neue Machina"/>
              </a:rPr>
              <a:t>Muchas gracias</a:t>
            </a:r>
          </a:p>
        </p:txBody>
      </p:sp>
      <p:sp>
        <p:nvSpPr>
          <p:cNvPr id="10" name="TextBox 10"/>
          <p:cNvSpPr txBox="1"/>
          <p:nvPr/>
        </p:nvSpPr>
        <p:spPr>
          <a:xfrm>
            <a:off x="3309911" y="5171168"/>
            <a:ext cx="3674329" cy="387978"/>
          </a:xfrm>
          <a:prstGeom prst="rect">
            <a:avLst/>
          </a:prstGeom>
        </p:spPr>
        <p:txBody>
          <a:bodyPr lIns="0" tIns="0" rIns="0" bIns="0" rtlCol="0" anchor="t">
            <a:spAutoFit/>
          </a:bodyPr>
          <a:lstStyle/>
          <a:p>
            <a:pPr marL="0" lvl="0" indent="0" algn="just">
              <a:lnSpc>
                <a:spcPts val="3150"/>
              </a:lnSpc>
              <a:spcBef>
                <a:spcPct val="0"/>
              </a:spcBef>
            </a:pPr>
            <a:r>
              <a:rPr lang="en-US" sz="2250" u="none" strike="noStrike">
                <a:solidFill>
                  <a:srgbClr val="282727"/>
                </a:solidFill>
                <a:latin typeface="Neue Machina"/>
                <a:ea typeface="Neue Machina"/>
                <a:cs typeface="Neue Machina"/>
                <a:sym typeface="Neue Machina"/>
              </a:rPr>
              <a:t>911-234-5678</a:t>
            </a:r>
          </a:p>
        </p:txBody>
      </p:sp>
      <p:sp>
        <p:nvSpPr>
          <p:cNvPr id="11" name="TextBox 11"/>
          <p:cNvSpPr txBox="1"/>
          <p:nvPr/>
        </p:nvSpPr>
        <p:spPr>
          <a:xfrm>
            <a:off x="3309911" y="5773150"/>
            <a:ext cx="3674329" cy="387978"/>
          </a:xfrm>
          <a:prstGeom prst="rect">
            <a:avLst/>
          </a:prstGeom>
        </p:spPr>
        <p:txBody>
          <a:bodyPr lIns="0" tIns="0" rIns="0" bIns="0" rtlCol="0" anchor="t">
            <a:spAutoFit/>
          </a:bodyPr>
          <a:lstStyle/>
          <a:p>
            <a:pPr marL="0" lvl="0" indent="0" algn="just">
              <a:lnSpc>
                <a:spcPts val="3150"/>
              </a:lnSpc>
              <a:spcBef>
                <a:spcPct val="0"/>
              </a:spcBef>
            </a:pPr>
            <a:r>
              <a:rPr lang="en-US" sz="2250" u="none" strike="noStrike">
                <a:solidFill>
                  <a:srgbClr val="282727"/>
                </a:solidFill>
                <a:latin typeface="Neue Machina"/>
                <a:ea typeface="Neue Machina"/>
                <a:cs typeface="Neue Machina"/>
                <a:sym typeface="Neue Machina"/>
              </a:rPr>
              <a:t>hola@unsitiogenial.es</a:t>
            </a:r>
          </a:p>
        </p:txBody>
      </p:sp>
      <p:sp>
        <p:nvSpPr>
          <p:cNvPr id="12" name="TextBox 12"/>
          <p:cNvSpPr txBox="1"/>
          <p:nvPr/>
        </p:nvSpPr>
        <p:spPr>
          <a:xfrm>
            <a:off x="3309911" y="6396951"/>
            <a:ext cx="3674329" cy="387978"/>
          </a:xfrm>
          <a:prstGeom prst="rect">
            <a:avLst/>
          </a:prstGeom>
        </p:spPr>
        <p:txBody>
          <a:bodyPr lIns="0" tIns="0" rIns="0" bIns="0" rtlCol="0" anchor="t">
            <a:spAutoFit/>
          </a:bodyPr>
          <a:lstStyle/>
          <a:p>
            <a:pPr marL="0" lvl="0" indent="0" algn="just">
              <a:lnSpc>
                <a:spcPts val="3150"/>
              </a:lnSpc>
              <a:spcBef>
                <a:spcPct val="0"/>
              </a:spcBef>
            </a:pPr>
            <a:r>
              <a:rPr lang="en-US" sz="2250" u="none" strike="noStrike">
                <a:solidFill>
                  <a:srgbClr val="282727"/>
                </a:solidFill>
                <a:latin typeface="Neue Machina"/>
                <a:ea typeface="Neue Machina"/>
                <a:cs typeface="Neue Machina"/>
                <a:sym typeface="Neue Machina"/>
              </a:rPr>
              <a:t>www.unsitiogenial.es </a:t>
            </a:r>
          </a:p>
        </p:txBody>
      </p:sp>
      <p:sp>
        <p:nvSpPr>
          <p:cNvPr id="13" name="TextBox 13"/>
          <p:cNvSpPr txBox="1"/>
          <p:nvPr/>
        </p:nvSpPr>
        <p:spPr>
          <a:xfrm>
            <a:off x="3309911" y="7107906"/>
            <a:ext cx="6221596" cy="387978"/>
          </a:xfrm>
          <a:prstGeom prst="rect">
            <a:avLst/>
          </a:prstGeom>
        </p:spPr>
        <p:txBody>
          <a:bodyPr lIns="0" tIns="0" rIns="0" bIns="0" rtlCol="0" anchor="t">
            <a:spAutoFit/>
          </a:bodyPr>
          <a:lstStyle/>
          <a:p>
            <a:pPr marL="0" lvl="0" indent="0" algn="just">
              <a:lnSpc>
                <a:spcPts val="3150"/>
              </a:lnSpc>
              <a:spcBef>
                <a:spcPct val="0"/>
              </a:spcBef>
            </a:pPr>
            <a:r>
              <a:rPr lang="en-US" sz="2250" u="none" strike="noStrike">
                <a:solidFill>
                  <a:srgbClr val="282727"/>
                </a:solidFill>
                <a:latin typeface="Neue Machina"/>
                <a:ea typeface="Neue Machina"/>
                <a:cs typeface="Neue Machina"/>
                <a:sym typeface="Neue Machina"/>
              </a:rPr>
              <a:t>Calle Cualquiera 123, Cualquier Lugar</a:t>
            </a:r>
          </a:p>
        </p:txBody>
      </p:sp>
      <p:sp>
        <p:nvSpPr>
          <p:cNvPr id="14" name="Freeform 14"/>
          <p:cNvSpPr/>
          <p:nvPr/>
        </p:nvSpPr>
        <p:spPr>
          <a:xfrm>
            <a:off x="2621368" y="5755705"/>
            <a:ext cx="500895" cy="500895"/>
          </a:xfrm>
          <a:custGeom>
            <a:avLst/>
            <a:gdLst/>
            <a:ahLst/>
            <a:cxnLst/>
            <a:rect l="l" t="t" r="r" b="b"/>
            <a:pathLst>
              <a:path w="500895" h="500895">
                <a:moveTo>
                  <a:pt x="0" y="0"/>
                </a:moveTo>
                <a:lnTo>
                  <a:pt x="500895" y="0"/>
                </a:lnTo>
                <a:lnTo>
                  <a:pt x="500895" y="500895"/>
                </a:lnTo>
                <a:lnTo>
                  <a:pt x="0" y="500895"/>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s-ES"/>
          </a:p>
        </p:txBody>
      </p:sp>
      <p:sp>
        <p:nvSpPr>
          <p:cNvPr id="15" name="Freeform 15"/>
          <p:cNvSpPr/>
          <p:nvPr/>
        </p:nvSpPr>
        <p:spPr>
          <a:xfrm>
            <a:off x="2607941" y="6355979"/>
            <a:ext cx="547952" cy="547952"/>
          </a:xfrm>
          <a:custGeom>
            <a:avLst/>
            <a:gdLst/>
            <a:ahLst/>
            <a:cxnLst/>
            <a:rect l="l" t="t" r="r" b="b"/>
            <a:pathLst>
              <a:path w="547952" h="547952">
                <a:moveTo>
                  <a:pt x="0" y="0"/>
                </a:moveTo>
                <a:lnTo>
                  <a:pt x="547952" y="0"/>
                </a:lnTo>
                <a:lnTo>
                  <a:pt x="547952" y="547951"/>
                </a:lnTo>
                <a:lnTo>
                  <a:pt x="0" y="547951"/>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s-ES"/>
          </a:p>
        </p:txBody>
      </p:sp>
      <p:sp>
        <p:nvSpPr>
          <p:cNvPr id="16" name="Freeform 16"/>
          <p:cNvSpPr/>
          <p:nvPr/>
        </p:nvSpPr>
        <p:spPr>
          <a:xfrm>
            <a:off x="2617951" y="5152015"/>
            <a:ext cx="504312" cy="504312"/>
          </a:xfrm>
          <a:custGeom>
            <a:avLst/>
            <a:gdLst/>
            <a:ahLst/>
            <a:cxnLst/>
            <a:rect l="l" t="t" r="r" b="b"/>
            <a:pathLst>
              <a:path w="504312" h="504312">
                <a:moveTo>
                  <a:pt x="0" y="0"/>
                </a:moveTo>
                <a:lnTo>
                  <a:pt x="504312" y="0"/>
                </a:lnTo>
                <a:lnTo>
                  <a:pt x="504312" y="504312"/>
                </a:lnTo>
                <a:lnTo>
                  <a:pt x="0" y="50431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s-ES"/>
          </a:p>
        </p:txBody>
      </p:sp>
      <p:sp>
        <p:nvSpPr>
          <p:cNvPr id="17" name="Freeform 17"/>
          <p:cNvSpPr/>
          <p:nvPr/>
        </p:nvSpPr>
        <p:spPr>
          <a:xfrm>
            <a:off x="2617951" y="6998355"/>
            <a:ext cx="527932" cy="527932"/>
          </a:xfrm>
          <a:custGeom>
            <a:avLst/>
            <a:gdLst/>
            <a:ahLst/>
            <a:cxnLst/>
            <a:rect l="l" t="t" r="r" b="b"/>
            <a:pathLst>
              <a:path w="527932" h="527932">
                <a:moveTo>
                  <a:pt x="0" y="0"/>
                </a:moveTo>
                <a:lnTo>
                  <a:pt x="527932" y="0"/>
                </a:lnTo>
                <a:lnTo>
                  <a:pt x="527932" y="527932"/>
                </a:lnTo>
                <a:lnTo>
                  <a:pt x="0" y="527932"/>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s-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Freeform 2"/>
          <p:cNvSpPr/>
          <p:nvPr/>
        </p:nvSpPr>
        <p:spPr>
          <a:xfrm>
            <a:off x="7349231" y="6853521"/>
            <a:ext cx="869469" cy="841013"/>
          </a:xfrm>
          <a:custGeom>
            <a:avLst/>
            <a:gdLst/>
            <a:ahLst/>
            <a:cxnLst/>
            <a:rect l="l" t="t" r="r" b="b"/>
            <a:pathLst>
              <a:path w="869469" h="841013">
                <a:moveTo>
                  <a:pt x="0" y="0"/>
                </a:moveTo>
                <a:lnTo>
                  <a:pt x="869469" y="0"/>
                </a:lnTo>
                <a:lnTo>
                  <a:pt x="869469" y="841014"/>
                </a:lnTo>
                <a:lnTo>
                  <a:pt x="0" y="84101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s-ES"/>
          </a:p>
        </p:txBody>
      </p:sp>
      <p:sp>
        <p:nvSpPr>
          <p:cNvPr id="3" name="Freeform 3"/>
          <p:cNvSpPr/>
          <p:nvPr/>
        </p:nvSpPr>
        <p:spPr>
          <a:xfrm>
            <a:off x="10013469" y="5713137"/>
            <a:ext cx="869469" cy="826786"/>
          </a:xfrm>
          <a:custGeom>
            <a:avLst/>
            <a:gdLst/>
            <a:ahLst/>
            <a:cxnLst/>
            <a:rect l="l" t="t" r="r" b="b"/>
            <a:pathLst>
              <a:path w="869469" h="826786">
                <a:moveTo>
                  <a:pt x="0" y="0"/>
                </a:moveTo>
                <a:lnTo>
                  <a:pt x="869469" y="0"/>
                </a:lnTo>
                <a:lnTo>
                  <a:pt x="869469" y="826786"/>
                </a:lnTo>
                <a:lnTo>
                  <a:pt x="0" y="82678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s-ES"/>
          </a:p>
        </p:txBody>
      </p:sp>
      <p:sp>
        <p:nvSpPr>
          <p:cNvPr id="4" name="Freeform 4"/>
          <p:cNvSpPr/>
          <p:nvPr/>
        </p:nvSpPr>
        <p:spPr>
          <a:xfrm>
            <a:off x="5954250" y="6958716"/>
            <a:ext cx="869469" cy="782522"/>
          </a:xfrm>
          <a:custGeom>
            <a:avLst/>
            <a:gdLst/>
            <a:ahLst/>
            <a:cxnLst/>
            <a:rect l="l" t="t" r="r" b="b"/>
            <a:pathLst>
              <a:path w="869469" h="782522">
                <a:moveTo>
                  <a:pt x="0" y="0"/>
                </a:moveTo>
                <a:lnTo>
                  <a:pt x="869469" y="0"/>
                </a:lnTo>
                <a:lnTo>
                  <a:pt x="869469" y="782522"/>
                </a:lnTo>
                <a:lnTo>
                  <a:pt x="0" y="782522"/>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s-ES"/>
          </a:p>
        </p:txBody>
      </p:sp>
      <p:sp>
        <p:nvSpPr>
          <p:cNvPr id="5" name="Freeform 5"/>
          <p:cNvSpPr/>
          <p:nvPr/>
        </p:nvSpPr>
        <p:spPr>
          <a:xfrm>
            <a:off x="7453148" y="4608898"/>
            <a:ext cx="745855" cy="972086"/>
          </a:xfrm>
          <a:custGeom>
            <a:avLst/>
            <a:gdLst/>
            <a:ahLst/>
            <a:cxnLst/>
            <a:rect l="l" t="t" r="r" b="b"/>
            <a:pathLst>
              <a:path w="745855" h="972086">
                <a:moveTo>
                  <a:pt x="0" y="0"/>
                </a:moveTo>
                <a:lnTo>
                  <a:pt x="745854" y="0"/>
                </a:lnTo>
                <a:lnTo>
                  <a:pt x="745854" y="972086"/>
                </a:lnTo>
                <a:lnTo>
                  <a:pt x="0" y="972086"/>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s-ES"/>
          </a:p>
        </p:txBody>
      </p:sp>
      <p:sp>
        <p:nvSpPr>
          <p:cNvPr id="6" name="Freeform 6"/>
          <p:cNvSpPr/>
          <p:nvPr/>
        </p:nvSpPr>
        <p:spPr>
          <a:xfrm>
            <a:off x="8709266" y="6927031"/>
            <a:ext cx="869469" cy="810977"/>
          </a:xfrm>
          <a:custGeom>
            <a:avLst/>
            <a:gdLst/>
            <a:ahLst/>
            <a:cxnLst/>
            <a:rect l="l" t="t" r="r" b="b"/>
            <a:pathLst>
              <a:path w="869469" h="810977">
                <a:moveTo>
                  <a:pt x="0" y="0"/>
                </a:moveTo>
                <a:lnTo>
                  <a:pt x="869468" y="0"/>
                </a:lnTo>
                <a:lnTo>
                  <a:pt x="869468" y="810977"/>
                </a:lnTo>
                <a:lnTo>
                  <a:pt x="0" y="810977"/>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cap="sq">
            <a:noFill/>
            <a:prstDash val="solid"/>
            <a:miter/>
          </a:ln>
        </p:spPr>
        <p:txBody>
          <a:bodyPr/>
          <a:lstStyle/>
          <a:p>
            <a:endParaRPr lang="es-ES"/>
          </a:p>
        </p:txBody>
      </p:sp>
      <p:sp>
        <p:nvSpPr>
          <p:cNvPr id="7" name="Freeform 7"/>
          <p:cNvSpPr/>
          <p:nvPr/>
        </p:nvSpPr>
        <p:spPr>
          <a:xfrm>
            <a:off x="13685828" y="5713137"/>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cap="sq">
            <a:noFill/>
            <a:prstDash val="solid"/>
            <a:miter/>
          </a:ln>
        </p:spPr>
        <p:txBody>
          <a:bodyPr/>
          <a:lstStyle/>
          <a:p>
            <a:endParaRPr lang="es-ES"/>
          </a:p>
        </p:txBody>
      </p:sp>
      <p:sp>
        <p:nvSpPr>
          <p:cNvPr id="8" name="Freeform 8"/>
          <p:cNvSpPr/>
          <p:nvPr/>
        </p:nvSpPr>
        <p:spPr>
          <a:xfrm>
            <a:off x="8740801" y="5691795"/>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cap="sq">
            <a:noFill/>
            <a:prstDash val="solid"/>
            <a:miter/>
          </a:ln>
        </p:spPr>
        <p:txBody>
          <a:bodyPr/>
          <a:lstStyle/>
          <a:p>
            <a:endParaRPr lang="es-ES"/>
          </a:p>
        </p:txBody>
      </p:sp>
      <p:sp>
        <p:nvSpPr>
          <p:cNvPr id="9" name="Freeform 9"/>
          <p:cNvSpPr/>
          <p:nvPr/>
        </p:nvSpPr>
        <p:spPr>
          <a:xfrm>
            <a:off x="7453148" y="5795712"/>
            <a:ext cx="661636" cy="661636"/>
          </a:xfrm>
          <a:custGeom>
            <a:avLst/>
            <a:gdLst/>
            <a:ahLst/>
            <a:cxnLst/>
            <a:rect l="l" t="t" r="r" b="b"/>
            <a:pathLst>
              <a:path w="661636" h="661636">
                <a:moveTo>
                  <a:pt x="0" y="0"/>
                </a:moveTo>
                <a:lnTo>
                  <a:pt x="661636" y="0"/>
                </a:lnTo>
                <a:lnTo>
                  <a:pt x="661636" y="661636"/>
                </a:lnTo>
                <a:lnTo>
                  <a:pt x="0" y="661636"/>
                </a:lnTo>
                <a:lnTo>
                  <a:pt x="0" y="0"/>
                </a:lnTo>
                <a:close/>
              </a:path>
            </a:pathLst>
          </a:custGeom>
          <a:blipFill>
            <a:blip r:embed="rId16">
              <a:extLst>
                <a:ext uri="{96DAC541-7B7A-43D3-8B79-37D633B846F1}">
                  <asvg:svgBlip xmlns:asvg="http://schemas.microsoft.com/office/drawing/2016/SVG/main" r:embed="rId17"/>
                </a:ext>
              </a:extLst>
            </a:blip>
            <a:stretch>
              <a:fillRect/>
            </a:stretch>
          </a:blipFill>
          <a:ln cap="sq">
            <a:noFill/>
            <a:prstDash val="solid"/>
            <a:miter/>
          </a:ln>
        </p:spPr>
        <p:txBody>
          <a:bodyPr/>
          <a:lstStyle/>
          <a:p>
            <a:endParaRPr lang="es-ES"/>
          </a:p>
        </p:txBody>
      </p:sp>
      <p:sp>
        <p:nvSpPr>
          <p:cNvPr id="10" name="Freeform 10"/>
          <p:cNvSpPr/>
          <p:nvPr/>
        </p:nvSpPr>
        <p:spPr>
          <a:xfrm>
            <a:off x="5954250" y="5691795"/>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18">
              <a:extLst>
                <a:ext uri="{96DAC541-7B7A-43D3-8B79-37D633B846F1}">
                  <asvg:svgBlip xmlns:asvg="http://schemas.microsoft.com/office/drawing/2016/SVG/main" r:embed="rId19"/>
                </a:ext>
              </a:extLst>
            </a:blip>
            <a:stretch>
              <a:fillRect/>
            </a:stretch>
          </a:blipFill>
          <a:ln cap="sq">
            <a:noFill/>
            <a:prstDash val="solid"/>
            <a:miter/>
          </a:ln>
        </p:spPr>
        <p:txBody>
          <a:bodyPr/>
          <a:lstStyle/>
          <a:p>
            <a:endParaRPr lang="es-ES"/>
          </a:p>
        </p:txBody>
      </p:sp>
      <p:sp>
        <p:nvSpPr>
          <p:cNvPr id="11" name="Freeform 11"/>
          <p:cNvSpPr/>
          <p:nvPr/>
        </p:nvSpPr>
        <p:spPr>
          <a:xfrm>
            <a:off x="12482760" y="6970504"/>
            <a:ext cx="869469" cy="695575"/>
          </a:xfrm>
          <a:custGeom>
            <a:avLst/>
            <a:gdLst/>
            <a:ahLst/>
            <a:cxnLst/>
            <a:rect l="l" t="t" r="r" b="b"/>
            <a:pathLst>
              <a:path w="869469" h="695575">
                <a:moveTo>
                  <a:pt x="0" y="0"/>
                </a:moveTo>
                <a:lnTo>
                  <a:pt x="869469" y="0"/>
                </a:lnTo>
                <a:lnTo>
                  <a:pt x="869469" y="695575"/>
                </a:lnTo>
                <a:lnTo>
                  <a:pt x="0" y="695575"/>
                </a:lnTo>
                <a:lnTo>
                  <a:pt x="0" y="0"/>
                </a:lnTo>
                <a:close/>
              </a:path>
            </a:pathLst>
          </a:custGeom>
          <a:blipFill>
            <a:blip r:embed="rId20">
              <a:extLst>
                <a:ext uri="{96DAC541-7B7A-43D3-8B79-37D633B846F1}">
                  <asvg:svgBlip xmlns:asvg="http://schemas.microsoft.com/office/drawing/2016/SVG/main" r:embed="rId21"/>
                </a:ext>
              </a:extLst>
            </a:blip>
            <a:stretch>
              <a:fillRect/>
            </a:stretch>
          </a:blipFill>
          <a:ln cap="sq">
            <a:noFill/>
            <a:prstDash val="solid"/>
            <a:miter/>
          </a:ln>
        </p:spPr>
        <p:txBody>
          <a:bodyPr/>
          <a:lstStyle/>
          <a:p>
            <a:endParaRPr lang="es-ES"/>
          </a:p>
        </p:txBody>
      </p:sp>
      <p:sp>
        <p:nvSpPr>
          <p:cNvPr id="12" name="Freeform 12"/>
          <p:cNvSpPr/>
          <p:nvPr/>
        </p:nvSpPr>
        <p:spPr>
          <a:xfrm>
            <a:off x="12502923" y="4536179"/>
            <a:ext cx="869469" cy="869469"/>
          </a:xfrm>
          <a:custGeom>
            <a:avLst/>
            <a:gdLst/>
            <a:ahLst/>
            <a:cxnLst/>
            <a:rect l="l" t="t" r="r" b="b"/>
            <a:pathLst>
              <a:path w="869469" h="869469">
                <a:moveTo>
                  <a:pt x="0" y="0"/>
                </a:moveTo>
                <a:lnTo>
                  <a:pt x="869468" y="0"/>
                </a:lnTo>
                <a:lnTo>
                  <a:pt x="869468" y="869469"/>
                </a:lnTo>
                <a:lnTo>
                  <a:pt x="0" y="869469"/>
                </a:lnTo>
                <a:lnTo>
                  <a:pt x="0" y="0"/>
                </a:lnTo>
                <a:close/>
              </a:path>
            </a:pathLst>
          </a:custGeom>
          <a:blipFill>
            <a:blip r:embed="rId22">
              <a:extLst>
                <a:ext uri="{96DAC541-7B7A-43D3-8B79-37D633B846F1}">
                  <asvg:svgBlip xmlns:asvg="http://schemas.microsoft.com/office/drawing/2016/SVG/main" r:embed="rId23"/>
                </a:ext>
              </a:extLst>
            </a:blip>
            <a:stretch>
              <a:fillRect/>
            </a:stretch>
          </a:blipFill>
          <a:ln cap="sq">
            <a:noFill/>
            <a:prstDash val="solid"/>
            <a:miter/>
          </a:ln>
        </p:spPr>
        <p:txBody>
          <a:bodyPr/>
          <a:lstStyle/>
          <a:p>
            <a:endParaRPr lang="es-ES"/>
          </a:p>
        </p:txBody>
      </p:sp>
      <p:sp>
        <p:nvSpPr>
          <p:cNvPr id="13" name="Freeform 13"/>
          <p:cNvSpPr/>
          <p:nvPr/>
        </p:nvSpPr>
        <p:spPr>
          <a:xfrm>
            <a:off x="5954250" y="4543293"/>
            <a:ext cx="869469" cy="855241"/>
          </a:xfrm>
          <a:custGeom>
            <a:avLst/>
            <a:gdLst/>
            <a:ahLst/>
            <a:cxnLst/>
            <a:rect l="l" t="t" r="r" b="b"/>
            <a:pathLst>
              <a:path w="869469" h="855241">
                <a:moveTo>
                  <a:pt x="0" y="0"/>
                </a:moveTo>
                <a:lnTo>
                  <a:pt x="869469" y="0"/>
                </a:lnTo>
                <a:lnTo>
                  <a:pt x="869469" y="855241"/>
                </a:lnTo>
                <a:lnTo>
                  <a:pt x="0" y="855241"/>
                </a:lnTo>
                <a:lnTo>
                  <a:pt x="0" y="0"/>
                </a:lnTo>
                <a:close/>
              </a:path>
            </a:pathLst>
          </a:custGeom>
          <a:blipFill>
            <a:blip r:embed="rId24">
              <a:extLst>
                <a:ext uri="{96DAC541-7B7A-43D3-8B79-37D633B846F1}">
                  <asvg:svgBlip xmlns:asvg="http://schemas.microsoft.com/office/drawing/2016/SVG/main" r:embed="rId25"/>
                </a:ext>
              </a:extLst>
            </a:blip>
            <a:stretch>
              <a:fillRect/>
            </a:stretch>
          </a:blipFill>
          <a:ln cap="sq">
            <a:noFill/>
            <a:prstDash val="solid"/>
            <a:miter/>
          </a:ln>
        </p:spPr>
        <p:txBody>
          <a:bodyPr/>
          <a:lstStyle/>
          <a:p>
            <a:endParaRPr lang="es-ES"/>
          </a:p>
        </p:txBody>
      </p:sp>
      <p:sp>
        <p:nvSpPr>
          <p:cNvPr id="14" name="Freeform 14"/>
          <p:cNvSpPr/>
          <p:nvPr/>
        </p:nvSpPr>
        <p:spPr>
          <a:xfrm>
            <a:off x="4841330" y="5698909"/>
            <a:ext cx="869469" cy="855241"/>
          </a:xfrm>
          <a:custGeom>
            <a:avLst/>
            <a:gdLst/>
            <a:ahLst/>
            <a:cxnLst/>
            <a:rect l="l" t="t" r="r" b="b"/>
            <a:pathLst>
              <a:path w="869469" h="855241">
                <a:moveTo>
                  <a:pt x="0" y="0"/>
                </a:moveTo>
                <a:lnTo>
                  <a:pt x="869469" y="0"/>
                </a:lnTo>
                <a:lnTo>
                  <a:pt x="869469" y="855241"/>
                </a:lnTo>
                <a:lnTo>
                  <a:pt x="0" y="855241"/>
                </a:lnTo>
                <a:lnTo>
                  <a:pt x="0" y="0"/>
                </a:lnTo>
                <a:close/>
              </a:path>
            </a:pathLst>
          </a:custGeom>
          <a:blipFill>
            <a:blip r:embed="rId26">
              <a:extLst>
                <a:ext uri="{96DAC541-7B7A-43D3-8B79-37D633B846F1}">
                  <asvg:svgBlip xmlns:asvg="http://schemas.microsoft.com/office/drawing/2016/SVG/main" r:embed="rId27"/>
                </a:ext>
              </a:extLst>
            </a:blip>
            <a:stretch>
              <a:fillRect/>
            </a:stretch>
          </a:blipFill>
          <a:ln cap="sq">
            <a:noFill/>
            <a:prstDash val="solid"/>
            <a:miter/>
          </a:ln>
        </p:spPr>
        <p:txBody>
          <a:bodyPr/>
          <a:lstStyle/>
          <a:p>
            <a:endParaRPr lang="es-ES"/>
          </a:p>
        </p:txBody>
      </p:sp>
      <p:sp>
        <p:nvSpPr>
          <p:cNvPr id="15" name="Freeform 15"/>
          <p:cNvSpPr/>
          <p:nvPr/>
        </p:nvSpPr>
        <p:spPr>
          <a:xfrm>
            <a:off x="10013469" y="6912013"/>
            <a:ext cx="869469" cy="724030"/>
          </a:xfrm>
          <a:custGeom>
            <a:avLst/>
            <a:gdLst/>
            <a:ahLst/>
            <a:cxnLst/>
            <a:rect l="l" t="t" r="r" b="b"/>
            <a:pathLst>
              <a:path w="869469" h="724030">
                <a:moveTo>
                  <a:pt x="0" y="0"/>
                </a:moveTo>
                <a:lnTo>
                  <a:pt x="869469" y="0"/>
                </a:lnTo>
                <a:lnTo>
                  <a:pt x="869469" y="724030"/>
                </a:lnTo>
                <a:lnTo>
                  <a:pt x="0" y="724030"/>
                </a:lnTo>
                <a:lnTo>
                  <a:pt x="0" y="0"/>
                </a:lnTo>
                <a:close/>
              </a:path>
            </a:pathLst>
          </a:custGeom>
          <a:blipFill>
            <a:blip r:embed="rId28">
              <a:extLst>
                <a:ext uri="{96DAC541-7B7A-43D3-8B79-37D633B846F1}">
                  <asvg:svgBlip xmlns:asvg="http://schemas.microsoft.com/office/drawing/2016/SVG/main" r:embed="rId29"/>
                </a:ext>
              </a:extLst>
            </a:blip>
            <a:stretch>
              <a:fillRect/>
            </a:stretch>
          </a:blipFill>
          <a:ln cap="sq">
            <a:noFill/>
            <a:prstDash val="solid"/>
            <a:miter/>
          </a:ln>
        </p:spPr>
        <p:txBody>
          <a:bodyPr/>
          <a:lstStyle/>
          <a:p>
            <a:endParaRPr lang="es-ES"/>
          </a:p>
        </p:txBody>
      </p:sp>
      <p:sp>
        <p:nvSpPr>
          <p:cNvPr id="16" name="Freeform 16"/>
          <p:cNvSpPr/>
          <p:nvPr/>
        </p:nvSpPr>
        <p:spPr>
          <a:xfrm>
            <a:off x="3730358" y="5691795"/>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30">
              <a:extLst>
                <a:ext uri="{96DAC541-7B7A-43D3-8B79-37D633B846F1}">
                  <asvg:svgBlip xmlns:asvg="http://schemas.microsoft.com/office/drawing/2016/SVG/main" r:embed="rId31"/>
                </a:ext>
              </a:extLst>
            </a:blip>
            <a:stretch>
              <a:fillRect/>
            </a:stretch>
          </a:blipFill>
          <a:ln cap="sq">
            <a:noFill/>
            <a:prstDash val="solid"/>
            <a:miter/>
          </a:ln>
        </p:spPr>
        <p:txBody>
          <a:bodyPr/>
          <a:lstStyle/>
          <a:p>
            <a:endParaRPr lang="es-ES"/>
          </a:p>
        </p:txBody>
      </p:sp>
      <p:sp>
        <p:nvSpPr>
          <p:cNvPr id="17" name="Freeform 17"/>
          <p:cNvSpPr/>
          <p:nvPr/>
        </p:nvSpPr>
        <p:spPr>
          <a:xfrm>
            <a:off x="3730358" y="6970504"/>
            <a:ext cx="869469" cy="724030"/>
          </a:xfrm>
          <a:custGeom>
            <a:avLst/>
            <a:gdLst/>
            <a:ahLst/>
            <a:cxnLst/>
            <a:rect l="l" t="t" r="r" b="b"/>
            <a:pathLst>
              <a:path w="869469" h="724030">
                <a:moveTo>
                  <a:pt x="0" y="0"/>
                </a:moveTo>
                <a:lnTo>
                  <a:pt x="869469" y="0"/>
                </a:lnTo>
                <a:lnTo>
                  <a:pt x="869469" y="724031"/>
                </a:lnTo>
                <a:lnTo>
                  <a:pt x="0" y="724031"/>
                </a:lnTo>
                <a:lnTo>
                  <a:pt x="0" y="0"/>
                </a:lnTo>
                <a:close/>
              </a:path>
            </a:pathLst>
          </a:custGeom>
          <a:blipFill>
            <a:blip r:embed="rId32">
              <a:extLst>
                <a:ext uri="{96DAC541-7B7A-43D3-8B79-37D633B846F1}">
                  <asvg:svgBlip xmlns:asvg="http://schemas.microsoft.com/office/drawing/2016/SVG/main" r:embed="rId33"/>
                </a:ext>
              </a:extLst>
            </a:blip>
            <a:stretch>
              <a:fillRect/>
            </a:stretch>
          </a:blipFill>
          <a:ln cap="sq">
            <a:noFill/>
            <a:prstDash val="solid"/>
            <a:miter/>
          </a:ln>
        </p:spPr>
        <p:txBody>
          <a:bodyPr/>
          <a:lstStyle/>
          <a:p>
            <a:endParaRPr lang="es-ES"/>
          </a:p>
        </p:txBody>
      </p:sp>
      <p:sp>
        <p:nvSpPr>
          <p:cNvPr id="18" name="Freeform 18"/>
          <p:cNvSpPr/>
          <p:nvPr/>
        </p:nvSpPr>
        <p:spPr>
          <a:xfrm>
            <a:off x="4841330" y="6919327"/>
            <a:ext cx="627965" cy="861299"/>
          </a:xfrm>
          <a:custGeom>
            <a:avLst/>
            <a:gdLst/>
            <a:ahLst/>
            <a:cxnLst/>
            <a:rect l="l" t="t" r="r" b="b"/>
            <a:pathLst>
              <a:path w="627965" h="861299">
                <a:moveTo>
                  <a:pt x="0" y="0"/>
                </a:moveTo>
                <a:lnTo>
                  <a:pt x="627966" y="0"/>
                </a:lnTo>
                <a:lnTo>
                  <a:pt x="627966" y="861300"/>
                </a:lnTo>
                <a:lnTo>
                  <a:pt x="0" y="861300"/>
                </a:lnTo>
                <a:lnTo>
                  <a:pt x="0" y="0"/>
                </a:lnTo>
                <a:close/>
              </a:path>
            </a:pathLst>
          </a:custGeom>
          <a:blipFill>
            <a:blip r:embed="rId34">
              <a:extLst>
                <a:ext uri="{96DAC541-7B7A-43D3-8B79-37D633B846F1}">
                  <asvg:svgBlip xmlns:asvg="http://schemas.microsoft.com/office/drawing/2016/SVG/main" r:embed="rId35"/>
                </a:ext>
              </a:extLst>
            </a:blip>
            <a:stretch>
              <a:fillRect/>
            </a:stretch>
          </a:blipFill>
          <a:ln cap="sq">
            <a:noFill/>
            <a:prstDash val="solid"/>
            <a:miter/>
          </a:ln>
        </p:spPr>
        <p:txBody>
          <a:bodyPr/>
          <a:lstStyle/>
          <a:p>
            <a:endParaRPr lang="es-ES"/>
          </a:p>
        </p:txBody>
      </p:sp>
      <p:sp>
        <p:nvSpPr>
          <p:cNvPr id="19" name="Freeform 19"/>
          <p:cNvSpPr/>
          <p:nvPr/>
        </p:nvSpPr>
        <p:spPr>
          <a:xfrm>
            <a:off x="11317672" y="4536179"/>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36">
              <a:extLst>
                <a:ext uri="{96DAC541-7B7A-43D3-8B79-37D633B846F1}">
                  <asvg:svgBlip xmlns:asvg="http://schemas.microsoft.com/office/drawing/2016/SVG/main" r:embed="rId37"/>
                </a:ext>
              </a:extLst>
            </a:blip>
            <a:stretch>
              <a:fillRect/>
            </a:stretch>
          </a:blipFill>
          <a:ln cap="sq">
            <a:noFill/>
            <a:prstDash val="solid"/>
            <a:miter/>
          </a:ln>
        </p:spPr>
        <p:txBody>
          <a:bodyPr/>
          <a:lstStyle/>
          <a:p>
            <a:endParaRPr lang="es-ES"/>
          </a:p>
        </p:txBody>
      </p:sp>
      <p:sp>
        <p:nvSpPr>
          <p:cNvPr id="20" name="Freeform 20"/>
          <p:cNvSpPr/>
          <p:nvPr/>
        </p:nvSpPr>
        <p:spPr>
          <a:xfrm>
            <a:off x="10013469" y="4565425"/>
            <a:ext cx="869469" cy="810977"/>
          </a:xfrm>
          <a:custGeom>
            <a:avLst/>
            <a:gdLst/>
            <a:ahLst/>
            <a:cxnLst/>
            <a:rect l="l" t="t" r="r" b="b"/>
            <a:pathLst>
              <a:path w="869469" h="810977">
                <a:moveTo>
                  <a:pt x="0" y="0"/>
                </a:moveTo>
                <a:lnTo>
                  <a:pt x="869469" y="0"/>
                </a:lnTo>
                <a:lnTo>
                  <a:pt x="869469" y="810977"/>
                </a:lnTo>
                <a:lnTo>
                  <a:pt x="0" y="810977"/>
                </a:lnTo>
                <a:lnTo>
                  <a:pt x="0" y="0"/>
                </a:lnTo>
                <a:close/>
              </a:path>
            </a:pathLst>
          </a:custGeom>
          <a:blipFill>
            <a:blip r:embed="rId38">
              <a:extLst>
                <a:ext uri="{96DAC541-7B7A-43D3-8B79-37D633B846F1}">
                  <asvg:svgBlip xmlns:asvg="http://schemas.microsoft.com/office/drawing/2016/SVG/main" r:embed="rId39"/>
                </a:ext>
              </a:extLst>
            </a:blip>
            <a:stretch>
              <a:fillRect/>
            </a:stretch>
          </a:blipFill>
          <a:ln cap="sq">
            <a:noFill/>
            <a:prstDash val="solid"/>
            <a:miter/>
          </a:ln>
        </p:spPr>
        <p:txBody>
          <a:bodyPr/>
          <a:lstStyle/>
          <a:p>
            <a:endParaRPr lang="es-ES"/>
          </a:p>
        </p:txBody>
      </p:sp>
      <p:sp>
        <p:nvSpPr>
          <p:cNvPr id="21" name="Freeform 21"/>
          <p:cNvSpPr/>
          <p:nvPr/>
        </p:nvSpPr>
        <p:spPr>
          <a:xfrm>
            <a:off x="8709266" y="4536179"/>
            <a:ext cx="869469" cy="869469"/>
          </a:xfrm>
          <a:custGeom>
            <a:avLst/>
            <a:gdLst/>
            <a:ahLst/>
            <a:cxnLst/>
            <a:rect l="l" t="t" r="r" b="b"/>
            <a:pathLst>
              <a:path w="869469" h="869469">
                <a:moveTo>
                  <a:pt x="0" y="0"/>
                </a:moveTo>
                <a:lnTo>
                  <a:pt x="869468" y="0"/>
                </a:lnTo>
                <a:lnTo>
                  <a:pt x="869468" y="869469"/>
                </a:lnTo>
                <a:lnTo>
                  <a:pt x="0" y="869469"/>
                </a:lnTo>
                <a:lnTo>
                  <a:pt x="0" y="0"/>
                </a:lnTo>
                <a:close/>
              </a:path>
            </a:pathLst>
          </a:custGeom>
          <a:blipFill>
            <a:blip r:embed="rId40">
              <a:extLst>
                <a:ext uri="{96DAC541-7B7A-43D3-8B79-37D633B846F1}">
                  <asvg:svgBlip xmlns:asvg="http://schemas.microsoft.com/office/drawing/2016/SVG/main" r:embed="rId41"/>
                </a:ext>
              </a:extLst>
            </a:blip>
            <a:stretch>
              <a:fillRect/>
            </a:stretch>
          </a:blipFill>
          <a:ln cap="sq">
            <a:noFill/>
            <a:prstDash val="solid"/>
            <a:miter/>
          </a:ln>
        </p:spPr>
        <p:txBody>
          <a:bodyPr/>
          <a:lstStyle/>
          <a:p>
            <a:endParaRPr lang="es-ES"/>
          </a:p>
        </p:txBody>
      </p:sp>
      <p:sp>
        <p:nvSpPr>
          <p:cNvPr id="22" name="Freeform 22"/>
          <p:cNvSpPr/>
          <p:nvPr/>
        </p:nvSpPr>
        <p:spPr>
          <a:xfrm>
            <a:off x="13688173" y="4536179"/>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42">
              <a:extLst>
                <a:ext uri="{96DAC541-7B7A-43D3-8B79-37D633B846F1}">
                  <asvg:svgBlip xmlns:asvg="http://schemas.microsoft.com/office/drawing/2016/SVG/main" r:embed="rId43"/>
                </a:ext>
              </a:extLst>
            </a:blip>
            <a:stretch>
              <a:fillRect/>
            </a:stretch>
          </a:blipFill>
          <a:ln cap="sq">
            <a:noFill/>
            <a:prstDash val="solid"/>
            <a:miter/>
          </a:ln>
        </p:spPr>
        <p:txBody>
          <a:bodyPr/>
          <a:lstStyle/>
          <a:p>
            <a:endParaRPr lang="es-ES"/>
          </a:p>
        </p:txBody>
      </p:sp>
      <p:sp>
        <p:nvSpPr>
          <p:cNvPr id="23" name="Freeform 23"/>
          <p:cNvSpPr/>
          <p:nvPr/>
        </p:nvSpPr>
        <p:spPr>
          <a:xfrm>
            <a:off x="4841330" y="4608898"/>
            <a:ext cx="869469" cy="724030"/>
          </a:xfrm>
          <a:custGeom>
            <a:avLst/>
            <a:gdLst/>
            <a:ahLst/>
            <a:cxnLst/>
            <a:rect l="l" t="t" r="r" b="b"/>
            <a:pathLst>
              <a:path w="869469" h="724030">
                <a:moveTo>
                  <a:pt x="0" y="0"/>
                </a:moveTo>
                <a:lnTo>
                  <a:pt x="869469" y="0"/>
                </a:lnTo>
                <a:lnTo>
                  <a:pt x="869469" y="724031"/>
                </a:lnTo>
                <a:lnTo>
                  <a:pt x="0" y="724031"/>
                </a:lnTo>
                <a:lnTo>
                  <a:pt x="0" y="0"/>
                </a:lnTo>
                <a:close/>
              </a:path>
            </a:pathLst>
          </a:custGeom>
          <a:blipFill>
            <a:blip r:embed="rId44">
              <a:extLst>
                <a:ext uri="{96DAC541-7B7A-43D3-8B79-37D633B846F1}">
                  <asvg:svgBlip xmlns:asvg="http://schemas.microsoft.com/office/drawing/2016/SVG/main" r:embed="rId45"/>
                </a:ext>
              </a:extLst>
            </a:blip>
            <a:stretch>
              <a:fillRect/>
            </a:stretch>
          </a:blipFill>
          <a:ln cap="sq">
            <a:noFill/>
            <a:prstDash val="solid"/>
            <a:miter/>
          </a:ln>
        </p:spPr>
        <p:txBody>
          <a:bodyPr/>
          <a:lstStyle/>
          <a:p>
            <a:endParaRPr lang="es-ES"/>
          </a:p>
        </p:txBody>
      </p:sp>
      <p:sp>
        <p:nvSpPr>
          <p:cNvPr id="24" name="Freeform 24"/>
          <p:cNvSpPr/>
          <p:nvPr/>
        </p:nvSpPr>
        <p:spPr>
          <a:xfrm>
            <a:off x="3730358" y="4536179"/>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46">
              <a:extLst>
                <a:ext uri="{96DAC541-7B7A-43D3-8B79-37D633B846F1}">
                  <asvg:svgBlip xmlns:asvg="http://schemas.microsoft.com/office/drawing/2016/SVG/main" r:embed="rId47"/>
                </a:ext>
              </a:extLst>
            </a:blip>
            <a:stretch>
              <a:fillRect/>
            </a:stretch>
          </a:blipFill>
          <a:ln cap="sq">
            <a:noFill/>
            <a:prstDash val="solid"/>
            <a:miter/>
          </a:ln>
        </p:spPr>
        <p:txBody>
          <a:bodyPr/>
          <a:lstStyle/>
          <a:p>
            <a:endParaRPr lang="es-ES"/>
          </a:p>
        </p:txBody>
      </p:sp>
      <p:sp>
        <p:nvSpPr>
          <p:cNvPr id="25" name="Freeform 25"/>
          <p:cNvSpPr/>
          <p:nvPr/>
        </p:nvSpPr>
        <p:spPr>
          <a:xfrm>
            <a:off x="13688173" y="3534848"/>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48">
              <a:extLst>
                <a:ext uri="{96DAC541-7B7A-43D3-8B79-37D633B846F1}">
                  <asvg:svgBlip xmlns:asvg="http://schemas.microsoft.com/office/drawing/2016/SVG/main" r:embed="rId49"/>
                </a:ext>
              </a:extLst>
            </a:blip>
            <a:stretch>
              <a:fillRect/>
            </a:stretch>
          </a:blipFill>
          <a:ln cap="sq">
            <a:noFill/>
            <a:prstDash val="solid"/>
            <a:miter/>
          </a:ln>
        </p:spPr>
        <p:txBody>
          <a:bodyPr/>
          <a:lstStyle/>
          <a:p>
            <a:endParaRPr lang="es-ES"/>
          </a:p>
        </p:txBody>
      </p:sp>
      <p:sp>
        <p:nvSpPr>
          <p:cNvPr id="26" name="Freeform 26"/>
          <p:cNvSpPr/>
          <p:nvPr/>
        </p:nvSpPr>
        <p:spPr>
          <a:xfrm>
            <a:off x="12562213" y="3534848"/>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50">
              <a:extLst>
                <a:ext uri="{96DAC541-7B7A-43D3-8B79-37D633B846F1}">
                  <asvg:svgBlip xmlns:asvg="http://schemas.microsoft.com/office/drawing/2016/SVG/main" r:embed="rId51"/>
                </a:ext>
              </a:extLst>
            </a:blip>
            <a:stretch>
              <a:fillRect/>
            </a:stretch>
          </a:blipFill>
          <a:ln cap="sq">
            <a:noFill/>
            <a:prstDash val="solid"/>
            <a:miter/>
          </a:ln>
        </p:spPr>
        <p:txBody>
          <a:bodyPr/>
          <a:lstStyle/>
          <a:p>
            <a:endParaRPr lang="es-ES"/>
          </a:p>
        </p:txBody>
      </p:sp>
      <p:sp>
        <p:nvSpPr>
          <p:cNvPr id="27" name="Freeform 27"/>
          <p:cNvSpPr/>
          <p:nvPr/>
        </p:nvSpPr>
        <p:spPr>
          <a:xfrm>
            <a:off x="11136284" y="3549075"/>
            <a:ext cx="869469" cy="841013"/>
          </a:xfrm>
          <a:custGeom>
            <a:avLst/>
            <a:gdLst/>
            <a:ahLst/>
            <a:cxnLst/>
            <a:rect l="l" t="t" r="r" b="b"/>
            <a:pathLst>
              <a:path w="869469" h="841013">
                <a:moveTo>
                  <a:pt x="0" y="0"/>
                </a:moveTo>
                <a:lnTo>
                  <a:pt x="869469" y="0"/>
                </a:lnTo>
                <a:lnTo>
                  <a:pt x="869469" y="841014"/>
                </a:lnTo>
                <a:lnTo>
                  <a:pt x="0" y="841014"/>
                </a:lnTo>
                <a:lnTo>
                  <a:pt x="0" y="0"/>
                </a:lnTo>
                <a:close/>
              </a:path>
            </a:pathLst>
          </a:custGeom>
          <a:blipFill>
            <a:blip r:embed="rId52">
              <a:extLst>
                <a:ext uri="{96DAC541-7B7A-43D3-8B79-37D633B846F1}">
                  <asvg:svgBlip xmlns:asvg="http://schemas.microsoft.com/office/drawing/2016/SVG/main" r:embed="rId53"/>
                </a:ext>
              </a:extLst>
            </a:blip>
            <a:stretch>
              <a:fillRect/>
            </a:stretch>
          </a:blipFill>
          <a:ln cap="sq">
            <a:noFill/>
            <a:prstDash val="solid"/>
            <a:miter/>
          </a:ln>
        </p:spPr>
        <p:txBody>
          <a:bodyPr/>
          <a:lstStyle/>
          <a:p>
            <a:endParaRPr lang="es-ES"/>
          </a:p>
        </p:txBody>
      </p:sp>
      <p:sp>
        <p:nvSpPr>
          <p:cNvPr id="28" name="Freeform 28"/>
          <p:cNvSpPr/>
          <p:nvPr/>
        </p:nvSpPr>
        <p:spPr>
          <a:xfrm>
            <a:off x="8527878" y="3549075"/>
            <a:ext cx="869469" cy="841013"/>
          </a:xfrm>
          <a:custGeom>
            <a:avLst/>
            <a:gdLst/>
            <a:ahLst/>
            <a:cxnLst/>
            <a:rect l="l" t="t" r="r" b="b"/>
            <a:pathLst>
              <a:path w="869469" h="841013">
                <a:moveTo>
                  <a:pt x="0" y="0"/>
                </a:moveTo>
                <a:lnTo>
                  <a:pt x="869469" y="0"/>
                </a:lnTo>
                <a:lnTo>
                  <a:pt x="869469" y="841014"/>
                </a:lnTo>
                <a:lnTo>
                  <a:pt x="0" y="841014"/>
                </a:lnTo>
                <a:lnTo>
                  <a:pt x="0" y="0"/>
                </a:lnTo>
                <a:close/>
              </a:path>
            </a:pathLst>
          </a:custGeom>
          <a:blipFill>
            <a:blip r:embed="rId54">
              <a:extLst>
                <a:ext uri="{96DAC541-7B7A-43D3-8B79-37D633B846F1}">
                  <asvg:svgBlip xmlns:asvg="http://schemas.microsoft.com/office/drawing/2016/SVG/main" r:embed="rId55"/>
                </a:ext>
              </a:extLst>
            </a:blip>
            <a:stretch>
              <a:fillRect/>
            </a:stretch>
          </a:blipFill>
          <a:ln cap="sq">
            <a:noFill/>
            <a:prstDash val="solid"/>
            <a:miter/>
          </a:ln>
        </p:spPr>
        <p:txBody>
          <a:bodyPr/>
          <a:lstStyle/>
          <a:p>
            <a:endParaRPr lang="es-ES"/>
          </a:p>
        </p:txBody>
      </p:sp>
      <p:sp>
        <p:nvSpPr>
          <p:cNvPr id="29" name="Freeform 29"/>
          <p:cNvSpPr/>
          <p:nvPr/>
        </p:nvSpPr>
        <p:spPr>
          <a:xfrm>
            <a:off x="9832081" y="3534848"/>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56">
              <a:extLst>
                <a:ext uri="{96DAC541-7B7A-43D3-8B79-37D633B846F1}">
                  <asvg:svgBlip xmlns:asvg="http://schemas.microsoft.com/office/drawing/2016/SVG/main" r:embed="rId57"/>
                </a:ext>
              </a:extLst>
            </a:blip>
            <a:stretch>
              <a:fillRect/>
            </a:stretch>
          </a:blipFill>
          <a:ln cap="sq">
            <a:noFill/>
            <a:prstDash val="solid"/>
            <a:miter/>
          </a:ln>
        </p:spPr>
        <p:txBody>
          <a:bodyPr/>
          <a:lstStyle/>
          <a:p>
            <a:endParaRPr lang="es-ES"/>
          </a:p>
        </p:txBody>
      </p:sp>
      <p:sp>
        <p:nvSpPr>
          <p:cNvPr id="30" name="Freeform 30"/>
          <p:cNvSpPr/>
          <p:nvPr/>
        </p:nvSpPr>
        <p:spPr>
          <a:xfrm>
            <a:off x="7414958" y="3592549"/>
            <a:ext cx="869469" cy="754067"/>
          </a:xfrm>
          <a:custGeom>
            <a:avLst/>
            <a:gdLst/>
            <a:ahLst/>
            <a:cxnLst/>
            <a:rect l="l" t="t" r="r" b="b"/>
            <a:pathLst>
              <a:path w="869469" h="754067">
                <a:moveTo>
                  <a:pt x="0" y="0"/>
                </a:moveTo>
                <a:lnTo>
                  <a:pt x="869469" y="0"/>
                </a:lnTo>
                <a:lnTo>
                  <a:pt x="869469" y="754067"/>
                </a:lnTo>
                <a:lnTo>
                  <a:pt x="0" y="754067"/>
                </a:lnTo>
                <a:lnTo>
                  <a:pt x="0" y="0"/>
                </a:lnTo>
                <a:close/>
              </a:path>
            </a:pathLst>
          </a:custGeom>
          <a:blipFill>
            <a:blip r:embed="rId58">
              <a:extLst>
                <a:ext uri="{96DAC541-7B7A-43D3-8B79-37D633B846F1}">
                  <asvg:svgBlip xmlns:asvg="http://schemas.microsoft.com/office/drawing/2016/SVG/main" r:embed="rId59"/>
                </a:ext>
              </a:extLst>
            </a:blip>
            <a:stretch>
              <a:fillRect/>
            </a:stretch>
          </a:blipFill>
          <a:ln cap="sq">
            <a:noFill/>
            <a:prstDash val="solid"/>
            <a:miter/>
          </a:ln>
        </p:spPr>
        <p:txBody>
          <a:bodyPr/>
          <a:lstStyle/>
          <a:p>
            <a:endParaRPr lang="es-ES"/>
          </a:p>
        </p:txBody>
      </p:sp>
      <p:sp>
        <p:nvSpPr>
          <p:cNvPr id="31" name="Freeform 31"/>
          <p:cNvSpPr/>
          <p:nvPr/>
        </p:nvSpPr>
        <p:spPr>
          <a:xfrm>
            <a:off x="5954250" y="3578321"/>
            <a:ext cx="869469" cy="782522"/>
          </a:xfrm>
          <a:custGeom>
            <a:avLst/>
            <a:gdLst/>
            <a:ahLst/>
            <a:cxnLst/>
            <a:rect l="l" t="t" r="r" b="b"/>
            <a:pathLst>
              <a:path w="869469" h="782522">
                <a:moveTo>
                  <a:pt x="0" y="0"/>
                </a:moveTo>
                <a:lnTo>
                  <a:pt x="869469" y="0"/>
                </a:lnTo>
                <a:lnTo>
                  <a:pt x="869469" y="782522"/>
                </a:lnTo>
                <a:lnTo>
                  <a:pt x="0" y="782522"/>
                </a:lnTo>
                <a:lnTo>
                  <a:pt x="0" y="0"/>
                </a:lnTo>
                <a:close/>
              </a:path>
            </a:pathLst>
          </a:custGeom>
          <a:blipFill>
            <a:blip r:embed="rId60">
              <a:extLst>
                <a:ext uri="{96DAC541-7B7A-43D3-8B79-37D633B846F1}">
                  <asvg:svgBlip xmlns:asvg="http://schemas.microsoft.com/office/drawing/2016/SVG/main" r:embed="rId61"/>
                </a:ext>
              </a:extLst>
            </a:blip>
            <a:stretch>
              <a:fillRect/>
            </a:stretch>
          </a:blipFill>
          <a:ln cap="sq">
            <a:noFill/>
            <a:prstDash val="solid"/>
            <a:miter/>
          </a:ln>
        </p:spPr>
        <p:txBody>
          <a:bodyPr/>
          <a:lstStyle/>
          <a:p>
            <a:endParaRPr lang="es-ES"/>
          </a:p>
        </p:txBody>
      </p:sp>
      <p:sp>
        <p:nvSpPr>
          <p:cNvPr id="32" name="Freeform 32"/>
          <p:cNvSpPr/>
          <p:nvPr/>
        </p:nvSpPr>
        <p:spPr>
          <a:xfrm>
            <a:off x="4841330" y="3534848"/>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48">
              <a:extLst>
                <a:ext uri="{96DAC541-7B7A-43D3-8B79-37D633B846F1}">
                  <asvg:svgBlip xmlns:asvg="http://schemas.microsoft.com/office/drawing/2016/SVG/main" r:embed="rId49"/>
                </a:ext>
              </a:extLst>
            </a:blip>
            <a:stretch>
              <a:fillRect/>
            </a:stretch>
          </a:blipFill>
          <a:ln cap="sq">
            <a:noFill/>
            <a:prstDash val="solid"/>
            <a:miter/>
          </a:ln>
        </p:spPr>
        <p:txBody>
          <a:bodyPr/>
          <a:lstStyle/>
          <a:p>
            <a:endParaRPr lang="es-ES"/>
          </a:p>
        </p:txBody>
      </p:sp>
      <p:sp>
        <p:nvSpPr>
          <p:cNvPr id="33" name="Freeform 33"/>
          <p:cNvSpPr/>
          <p:nvPr/>
        </p:nvSpPr>
        <p:spPr>
          <a:xfrm>
            <a:off x="3730358" y="3534848"/>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46">
              <a:extLst>
                <a:ext uri="{96DAC541-7B7A-43D3-8B79-37D633B846F1}">
                  <asvg:svgBlip xmlns:asvg="http://schemas.microsoft.com/office/drawing/2016/SVG/main" r:embed="rId47"/>
                </a:ext>
              </a:extLst>
            </a:blip>
            <a:stretch>
              <a:fillRect/>
            </a:stretch>
          </a:blipFill>
          <a:ln cap="sq">
            <a:noFill/>
            <a:prstDash val="solid"/>
            <a:miter/>
          </a:ln>
        </p:spPr>
        <p:txBody>
          <a:bodyPr/>
          <a:lstStyle/>
          <a:p>
            <a:endParaRPr lang="es-ES"/>
          </a:p>
        </p:txBody>
      </p:sp>
      <p:sp>
        <p:nvSpPr>
          <p:cNvPr id="34" name="Freeform 34"/>
          <p:cNvSpPr/>
          <p:nvPr/>
        </p:nvSpPr>
        <p:spPr>
          <a:xfrm>
            <a:off x="11282893" y="5713137"/>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62">
              <a:extLst>
                <a:ext uri="{96DAC541-7B7A-43D3-8B79-37D633B846F1}">
                  <asvg:svgBlip xmlns:asvg="http://schemas.microsoft.com/office/drawing/2016/SVG/main" r:embed="rId63"/>
                </a:ext>
              </a:extLst>
            </a:blip>
            <a:stretch>
              <a:fillRect/>
            </a:stretch>
          </a:blipFill>
          <a:ln cap="sq">
            <a:noFill/>
            <a:prstDash val="solid"/>
            <a:miter/>
          </a:ln>
        </p:spPr>
        <p:txBody>
          <a:bodyPr/>
          <a:lstStyle/>
          <a:p>
            <a:endParaRPr lang="es-ES"/>
          </a:p>
        </p:txBody>
      </p:sp>
      <p:sp>
        <p:nvSpPr>
          <p:cNvPr id="35" name="Freeform 35"/>
          <p:cNvSpPr/>
          <p:nvPr/>
        </p:nvSpPr>
        <p:spPr>
          <a:xfrm>
            <a:off x="11369840" y="6958716"/>
            <a:ext cx="869469" cy="869469"/>
          </a:xfrm>
          <a:custGeom>
            <a:avLst/>
            <a:gdLst/>
            <a:ahLst/>
            <a:cxnLst/>
            <a:rect l="l" t="t" r="r" b="b"/>
            <a:pathLst>
              <a:path w="869469" h="869469">
                <a:moveTo>
                  <a:pt x="0" y="0"/>
                </a:moveTo>
                <a:lnTo>
                  <a:pt x="869469" y="0"/>
                </a:lnTo>
                <a:lnTo>
                  <a:pt x="869469" y="869469"/>
                </a:lnTo>
                <a:lnTo>
                  <a:pt x="0" y="869469"/>
                </a:lnTo>
                <a:lnTo>
                  <a:pt x="0" y="0"/>
                </a:lnTo>
                <a:close/>
              </a:path>
            </a:pathLst>
          </a:custGeom>
          <a:blipFill>
            <a:blip r:embed="rId64">
              <a:extLst>
                <a:ext uri="{96DAC541-7B7A-43D3-8B79-37D633B846F1}">
                  <asvg:svgBlip xmlns:asvg="http://schemas.microsoft.com/office/drawing/2016/SVG/main" r:embed="rId65"/>
                </a:ext>
              </a:extLst>
            </a:blip>
            <a:stretch>
              <a:fillRect/>
            </a:stretch>
          </a:blipFill>
          <a:ln cap="sq">
            <a:noFill/>
            <a:prstDash val="solid"/>
            <a:miter/>
          </a:ln>
        </p:spPr>
        <p:txBody>
          <a:bodyPr/>
          <a:lstStyle/>
          <a:p>
            <a:endParaRPr lang="es-ES"/>
          </a:p>
        </p:txBody>
      </p:sp>
      <p:sp>
        <p:nvSpPr>
          <p:cNvPr id="36" name="Freeform 36"/>
          <p:cNvSpPr/>
          <p:nvPr/>
        </p:nvSpPr>
        <p:spPr>
          <a:xfrm>
            <a:off x="12682224" y="5691795"/>
            <a:ext cx="603648" cy="862355"/>
          </a:xfrm>
          <a:custGeom>
            <a:avLst/>
            <a:gdLst/>
            <a:ahLst/>
            <a:cxnLst/>
            <a:rect l="l" t="t" r="r" b="b"/>
            <a:pathLst>
              <a:path w="603648" h="862355">
                <a:moveTo>
                  <a:pt x="0" y="0"/>
                </a:moveTo>
                <a:lnTo>
                  <a:pt x="603649" y="0"/>
                </a:lnTo>
                <a:lnTo>
                  <a:pt x="603649" y="862355"/>
                </a:lnTo>
                <a:lnTo>
                  <a:pt x="0" y="862355"/>
                </a:lnTo>
                <a:lnTo>
                  <a:pt x="0" y="0"/>
                </a:lnTo>
                <a:close/>
              </a:path>
            </a:pathLst>
          </a:custGeom>
          <a:blipFill>
            <a:blip r:embed="rId66">
              <a:extLst>
                <a:ext uri="{96DAC541-7B7A-43D3-8B79-37D633B846F1}">
                  <asvg:svgBlip xmlns:asvg="http://schemas.microsoft.com/office/drawing/2016/SVG/main" r:embed="rId67"/>
                </a:ext>
              </a:extLst>
            </a:blip>
            <a:stretch>
              <a:fillRect/>
            </a:stretch>
          </a:blipFill>
          <a:ln cap="sq">
            <a:noFill/>
            <a:prstDash val="solid"/>
            <a:miter/>
          </a:ln>
        </p:spPr>
        <p:txBody>
          <a:bodyPr/>
          <a:lstStyle/>
          <a:p>
            <a:endParaRPr lang="es-ES"/>
          </a:p>
        </p:txBody>
      </p:sp>
      <p:sp>
        <p:nvSpPr>
          <p:cNvPr id="37" name="Freeform 37"/>
          <p:cNvSpPr/>
          <p:nvPr/>
        </p:nvSpPr>
        <p:spPr>
          <a:xfrm>
            <a:off x="13595680" y="6958716"/>
            <a:ext cx="857626" cy="857626"/>
          </a:xfrm>
          <a:custGeom>
            <a:avLst/>
            <a:gdLst/>
            <a:ahLst/>
            <a:cxnLst/>
            <a:rect l="l" t="t" r="r" b="b"/>
            <a:pathLst>
              <a:path w="857626" h="857626">
                <a:moveTo>
                  <a:pt x="0" y="0"/>
                </a:moveTo>
                <a:lnTo>
                  <a:pt x="857626" y="0"/>
                </a:lnTo>
                <a:lnTo>
                  <a:pt x="857626" y="857626"/>
                </a:lnTo>
                <a:lnTo>
                  <a:pt x="0" y="857626"/>
                </a:lnTo>
                <a:lnTo>
                  <a:pt x="0" y="0"/>
                </a:lnTo>
                <a:close/>
              </a:path>
            </a:pathLst>
          </a:custGeom>
          <a:blipFill>
            <a:blip r:embed="rId68">
              <a:extLst>
                <a:ext uri="{96DAC541-7B7A-43D3-8B79-37D633B846F1}">
                  <asvg:svgBlip xmlns:asvg="http://schemas.microsoft.com/office/drawing/2016/SVG/main" r:embed="rId69"/>
                </a:ext>
              </a:extLst>
            </a:blip>
            <a:stretch>
              <a:fillRect/>
            </a:stretch>
          </a:blipFill>
          <a:ln cap="sq">
            <a:noFill/>
            <a:prstDash val="solid"/>
            <a:miter/>
          </a:ln>
        </p:spPr>
        <p:txBody>
          <a:bodyPr/>
          <a:lstStyle/>
          <a:p>
            <a:endParaRPr lang="es-ES"/>
          </a:p>
        </p:txBody>
      </p:sp>
      <p:sp>
        <p:nvSpPr>
          <p:cNvPr id="38" name="TextBox 38"/>
          <p:cNvSpPr txBox="1"/>
          <p:nvPr/>
        </p:nvSpPr>
        <p:spPr>
          <a:xfrm>
            <a:off x="4185706" y="1838029"/>
            <a:ext cx="9916588" cy="1078020"/>
          </a:xfrm>
          <a:prstGeom prst="rect">
            <a:avLst/>
          </a:prstGeom>
        </p:spPr>
        <p:txBody>
          <a:bodyPr lIns="0" tIns="0" rIns="0" bIns="0" rtlCol="0" anchor="t">
            <a:spAutoFit/>
          </a:bodyPr>
          <a:lstStyle/>
          <a:p>
            <a:pPr marL="0" lvl="0" indent="0" algn="ctr">
              <a:lnSpc>
                <a:spcPts val="8601"/>
              </a:lnSpc>
              <a:spcBef>
                <a:spcPct val="0"/>
              </a:spcBef>
            </a:pPr>
            <a:r>
              <a:rPr lang="en-US" sz="6616" u="none" strike="noStrike">
                <a:solidFill>
                  <a:srgbClr val="D1932A"/>
                </a:solidFill>
                <a:latin typeface="Neue Machina"/>
                <a:ea typeface="Neue Machina"/>
                <a:cs typeface="Neue Machina"/>
                <a:sym typeface="Neue Machina"/>
              </a:rPr>
              <a:t>Página de Recursos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posición de imagen 4">
            <a:extLst>
              <a:ext uri="{FF2B5EF4-FFF2-40B4-BE49-F238E27FC236}">
                <a16:creationId xmlns:a16="http://schemas.microsoft.com/office/drawing/2014/main" id="{547A24DB-81C3-F800-677F-FF9ADFAEA78F}"/>
              </a:ext>
            </a:extLst>
          </p:cNvPr>
          <p:cNvPicPr>
            <a:picLocks noGrp="1" noChangeAspect="1"/>
          </p:cNvPicPr>
          <p:nvPr>
            <p:ph type="pic" sz="quarter" idx="13"/>
          </p:nvPr>
        </p:nvPicPr>
        <p:blipFill>
          <a:blip r:embed="rId2"/>
          <a:srcRect l="19622" r="19622"/>
          <a:stretch>
            <a:fillRect/>
          </a:stretch>
        </p:blipFill>
        <p:spPr/>
      </p:pic>
      <p:sp>
        <p:nvSpPr>
          <p:cNvPr id="3" name="Title 2">
            <a:extLst>
              <a:ext uri="{FF2B5EF4-FFF2-40B4-BE49-F238E27FC236}">
                <a16:creationId xmlns:a16="http://schemas.microsoft.com/office/drawing/2014/main" id="{C64F436E-37FC-6444-089B-5CCDDC7502A1}"/>
              </a:ext>
            </a:extLst>
          </p:cNvPr>
          <p:cNvSpPr>
            <a:spLocks noGrp="1"/>
          </p:cNvSpPr>
          <p:nvPr>
            <p:ph type="ctrTitle"/>
          </p:nvPr>
        </p:nvSpPr>
        <p:spPr/>
        <p:txBody>
          <a:bodyPr/>
          <a:ls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49" algn="l" defTabSz="1371566" rtl="0" eaLnBrk="1" latinLnBrk="0" hangingPunct="1">
              <a:defRPr sz="2700" kern="1200">
                <a:solidFill>
                  <a:schemeClr val="tx1"/>
                </a:solidFill>
                <a:latin typeface="+mn-lt"/>
                <a:ea typeface="+mn-ea"/>
                <a:cs typeface="+mn-cs"/>
              </a:defRPr>
            </a:lvl4pPr>
            <a:lvl5pPr marL="2743131" algn="l" defTabSz="1371566" rtl="0" eaLnBrk="1" latinLnBrk="0" hangingPunct="1">
              <a:defRPr sz="2700" kern="1200">
                <a:solidFill>
                  <a:schemeClr val="tx1"/>
                </a:solidFill>
                <a:latin typeface="+mn-lt"/>
                <a:ea typeface="+mn-ea"/>
                <a:cs typeface="+mn-cs"/>
              </a:defRPr>
            </a:lvl5pPr>
            <a:lvl6pPr marL="3428915" algn="l" defTabSz="1371566" rtl="0" eaLnBrk="1" latinLnBrk="0" hangingPunct="1">
              <a:defRPr sz="2700" kern="1200">
                <a:solidFill>
                  <a:schemeClr val="tx1"/>
                </a:solidFill>
                <a:latin typeface="+mn-lt"/>
                <a:ea typeface="+mn-ea"/>
                <a:cs typeface="+mn-cs"/>
              </a:defRPr>
            </a:lvl6pPr>
            <a:lvl7pPr marL="4114697"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a:lstStyle>
          <a:p>
            <a:r>
              <a:rPr lang="es-ES"/>
              <a:t>Entrenamiento de Modelos de Regresión</a:t>
            </a:r>
            <a:endParaRPr lang="en-US"/>
          </a:p>
        </p:txBody>
      </p:sp>
      <p:sp>
        <p:nvSpPr>
          <p:cNvPr id="4" name="Subtitle 3">
            <a:extLst>
              <a:ext uri="{FF2B5EF4-FFF2-40B4-BE49-F238E27FC236}">
                <a16:creationId xmlns:a16="http://schemas.microsoft.com/office/drawing/2014/main" id="{EC1CCB2B-5D2A-272C-1576-CBEE742226C2}"/>
              </a:ext>
            </a:extLst>
          </p:cNvPr>
          <p:cNvSpPr>
            <a:spLocks noGrp="1"/>
          </p:cNvSpPr>
          <p:nvPr>
            <p:ph type="subTitle" idx="1"/>
          </p:nvPr>
        </p:nvSpPr>
        <p:spPr/>
        <p:txBody>
          <a:bodyPr/>
          <a:lstStyle>
            <a:defPPr>
              <a:defRPr lang="en-US"/>
            </a:defPPr>
            <a:lvl1pPr marL="0" algn="l" defTabSz="1371566" rtl="0" eaLnBrk="1" latinLnBrk="0" hangingPunct="1">
              <a:defRPr sz="2700" kern="1200">
                <a:solidFill>
                  <a:schemeClr val="tx1"/>
                </a:solidFill>
                <a:latin typeface="+mn-lt"/>
                <a:ea typeface="+mn-ea"/>
                <a:cs typeface="+mn-cs"/>
              </a:defRPr>
            </a:lvl1pPr>
            <a:lvl2pPr marL="685784" algn="l" defTabSz="1371566" rtl="0" eaLnBrk="1" latinLnBrk="0" hangingPunct="1">
              <a:defRPr sz="2700" kern="1200">
                <a:solidFill>
                  <a:schemeClr val="tx1"/>
                </a:solidFill>
                <a:latin typeface="+mn-lt"/>
                <a:ea typeface="+mn-ea"/>
                <a:cs typeface="+mn-cs"/>
              </a:defRPr>
            </a:lvl2pPr>
            <a:lvl3pPr marL="1371566" algn="l" defTabSz="1371566" rtl="0" eaLnBrk="1" latinLnBrk="0" hangingPunct="1">
              <a:defRPr sz="2700" kern="1200">
                <a:solidFill>
                  <a:schemeClr val="tx1"/>
                </a:solidFill>
                <a:latin typeface="+mn-lt"/>
                <a:ea typeface="+mn-ea"/>
                <a:cs typeface="+mn-cs"/>
              </a:defRPr>
            </a:lvl3pPr>
            <a:lvl4pPr marL="2057349" algn="l" defTabSz="1371566" rtl="0" eaLnBrk="1" latinLnBrk="0" hangingPunct="1">
              <a:defRPr sz="2700" kern="1200">
                <a:solidFill>
                  <a:schemeClr val="tx1"/>
                </a:solidFill>
                <a:latin typeface="+mn-lt"/>
                <a:ea typeface="+mn-ea"/>
                <a:cs typeface="+mn-cs"/>
              </a:defRPr>
            </a:lvl4pPr>
            <a:lvl5pPr marL="2743131" algn="l" defTabSz="1371566" rtl="0" eaLnBrk="1" latinLnBrk="0" hangingPunct="1">
              <a:defRPr sz="2700" kern="1200">
                <a:solidFill>
                  <a:schemeClr val="tx1"/>
                </a:solidFill>
                <a:latin typeface="+mn-lt"/>
                <a:ea typeface="+mn-ea"/>
                <a:cs typeface="+mn-cs"/>
              </a:defRPr>
            </a:lvl5pPr>
            <a:lvl6pPr marL="3428915" algn="l" defTabSz="1371566" rtl="0" eaLnBrk="1" latinLnBrk="0" hangingPunct="1">
              <a:defRPr sz="2700" kern="1200">
                <a:solidFill>
                  <a:schemeClr val="tx1"/>
                </a:solidFill>
                <a:latin typeface="+mn-lt"/>
                <a:ea typeface="+mn-ea"/>
                <a:cs typeface="+mn-cs"/>
              </a:defRPr>
            </a:lvl6pPr>
            <a:lvl7pPr marL="4114697" algn="l" defTabSz="1371566" rtl="0" eaLnBrk="1" latinLnBrk="0" hangingPunct="1">
              <a:defRPr sz="2700" kern="1200">
                <a:solidFill>
                  <a:schemeClr val="tx1"/>
                </a:solidFill>
                <a:latin typeface="+mn-lt"/>
                <a:ea typeface="+mn-ea"/>
                <a:cs typeface="+mn-cs"/>
              </a:defRPr>
            </a:lvl7pPr>
            <a:lvl8pPr marL="4800480" algn="l" defTabSz="1371566" rtl="0" eaLnBrk="1" latinLnBrk="0" hangingPunct="1">
              <a:defRPr sz="2700" kern="1200">
                <a:solidFill>
                  <a:schemeClr val="tx1"/>
                </a:solidFill>
                <a:latin typeface="+mn-lt"/>
                <a:ea typeface="+mn-ea"/>
                <a:cs typeface="+mn-cs"/>
              </a:defRPr>
            </a:lvl8pPr>
            <a:lvl9pPr marL="5486264" algn="l" defTabSz="1371566" rtl="0" eaLnBrk="1" latinLnBrk="0" hangingPunct="1">
              <a:defRPr sz="2700" kern="1200">
                <a:solidFill>
                  <a:schemeClr val="tx1"/>
                </a:solidFill>
                <a:latin typeface="+mn-lt"/>
                <a:ea typeface="+mn-ea"/>
                <a:cs typeface="+mn-cs"/>
              </a:defRPr>
            </a:lvl9pPr>
          </a:lstStyle>
          <a:p>
            <a:r>
              <a:rPr lang="en-US"/>
              <a:t>CREATED BY: Your Name
DATE: mayo - 2025</a:t>
            </a:r>
          </a:p>
        </p:txBody>
      </p:sp>
    </p:spTree>
    <p:extLst>
      <p:ext uri="{BB962C8B-B14F-4D97-AF65-F5344CB8AC3E}">
        <p14:creationId xmlns:p14="http://schemas.microsoft.com/office/powerpoint/2010/main" val="34930656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5C20DC5-FABD-558B-EE0F-03C284DBA867}"/>
              </a:ext>
            </a:extLst>
          </p:cNvPr>
          <p:cNvSpPr>
            <a:spLocks noGrp="1"/>
          </p:cNvSpPr>
          <p:nvPr>
            <p:ph type="title"/>
          </p:nvPr>
        </p:nvSpPr>
        <p:spPr/>
        <p:txBody>
          <a:bodyPr/>
          <a:lstStyle/>
          <a:p>
            <a:r>
              <a:rPr lang="es-ES"/>
              <a:t>Exploración de Datos</a:t>
            </a:r>
          </a:p>
        </p:txBody>
      </p:sp>
      <p:pic>
        <p:nvPicPr>
          <p:cNvPr id="6" name="Marcador de posición de imagen 5">
            <a:extLst>
              <a:ext uri="{FF2B5EF4-FFF2-40B4-BE49-F238E27FC236}">
                <a16:creationId xmlns:a16="http://schemas.microsoft.com/office/drawing/2014/main" id="{4B34111F-CE42-0E1C-A9C6-B9022025BEC5}"/>
              </a:ext>
            </a:extLst>
          </p:cNvPr>
          <p:cNvPicPr>
            <a:picLocks noGrp="1" noChangeAspect="1"/>
          </p:cNvPicPr>
          <p:nvPr>
            <p:ph type="pic" sz="quarter" idx="12"/>
          </p:nvPr>
        </p:nvPicPr>
        <p:blipFill>
          <a:blip r:embed="rId2"/>
          <a:srcRect l="25344" r="25344"/>
          <a:stretch>
            <a:fillRect/>
          </a:stretch>
        </p:blipFill>
        <p:spPr/>
      </p:pic>
      <p:sp>
        <p:nvSpPr>
          <p:cNvPr id="4" name="Marcador de texto 3">
            <a:extLst>
              <a:ext uri="{FF2B5EF4-FFF2-40B4-BE49-F238E27FC236}">
                <a16:creationId xmlns:a16="http://schemas.microsoft.com/office/drawing/2014/main" id="{EE40DE68-9226-86F3-736A-FBC80300B8E0}"/>
              </a:ext>
            </a:extLst>
          </p:cNvPr>
          <p:cNvSpPr>
            <a:spLocks noGrp="1"/>
          </p:cNvSpPr>
          <p:nvPr>
            <p:ph type="body" sz="quarter" idx="15"/>
          </p:nvPr>
        </p:nvSpPr>
        <p:spPr/>
        <p:txBody>
          <a:bodyPr/>
          <a:lstStyle/>
          <a:p>
            <a:endParaRPr lang="es-ES"/>
          </a:p>
        </p:txBody>
      </p:sp>
      <p:sp>
        <p:nvSpPr>
          <p:cNvPr id="5" name="Marcador de texto 4">
            <a:extLst>
              <a:ext uri="{FF2B5EF4-FFF2-40B4-BE49-F238E27FC236}">
                <a16:creationId xmlns:a16="http://schemas.microsoft.com/office/drawing/2014/main" id="{075816EB-7D32-CF49-4693-F05D7D60485C}"/>
              </a:ext>
            </a:extLst>
          </p:cNvPr>
          <p:cNvSpPr>
            <a:spLocks noGrp="1"/>
          </p:cNvSpPr>
          <p:nvPr>
            <p:ph type="body" sz="quarter" idx="16"/>
          </p:nvPr>
        </p:nvSpPr>
        <p:spPr/>
        <p:txBody>
          <a:bodyPr/>
          <a:lstStyle/>
          <a:p>
            <a:endParaRPr lang="es-ES"/>
          </a:p>
        </p:txBody>
      </p:sp>
    </p:spTree>
    <p:extLst>
      <p:ext uri="{BB962C8B-B14F-4D97-AF65-F5344CB8AC3E}">
        <p14:creationId xmlns:p14="http://schemas.microsoft.com/office/powerpoint/2010/main" val="144276657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6EF182E-235A-E2C1-E6CE-5F33FC8290C4}"/>
              </a:ext>
            </a:extLst>
          </p:cNvPr>
          <p:cNvSpPr>
            <a:spLocks noGrp="1"/>
          </p:cNvSpPr>
          <p:nvPr>
            <p:ph type="title"/>
          </p:nvPr>
        </p:nvSpPr>
        <p:spPr/>
        <p:txBody>
          <a:bodyPr/>
          <a:lstStyle/>
          <a:p>
            <a:r>
              <a:rPr lang="es-ES"/>
              <a:t>Limpieza de Datos</a:t>
            </a:r>
          </a:p>
        </p:txBody>
      </p:sp>
      <p:sp>
        <p:nvSpPr>
          <p:cNvPr id="3" name="Marcador de texto 2">
            <a:extLst>
              <a:ext uri="{FF2B5EF4-FFF2-40B4-BE49-F238E27FC236}">
                <a16:creationId xmlns:a16="http://schemas.microsoft.com/office/drawing/2014/main" id="{2D8BBDD3-A93C-027B-7191-6EE4235A14A7}"/>
              </a:ext>
            </a:extLst>
          </p:cNvPr>
          <p:cNvSpPr>
            <a:spLocks noGrp="1"/>
          </p:cNvSpPr>
          <p:nvPr>
            <p:ph type="body" sz="quarter" idx="15"/>
          </p:nvPr>
        </p:nvSpPr>
        <p:spPr/>
        <p:txBody>
          <a:bodyPr/>
          <a:lstStyle/>
          <a:p>
            <a:endParaRPr lang="es-ES"/>
          </a:p>
        </p:txBody>
      </p:sp>
      <p:sp>
        <p:nvSpPr>
          <p:cNvPr id="4" name="Marcador de texto 3">
            <a:extLst>
              <a:ext uri="{FF2B5EF4-FFF2-40B4-BE49-F238E27FC236}">
                <a16:creationId xmlns:a16="http://schemas.microsoft.com/office/drawing/2014/main" id="{5A662AE6-DB94-9C3B-30AB-94FEC5A8666E}"/>
              </a:ext>
            </a:extLst>
          </p:cNvPr>
          <p:cNvSpPr>
            <a:spLocks noGrp="1"/>
          </p:cNvSpPr>
          <p:nvPr>
            <p:ph type="body" sz="quarter" idx="20"/>
          </p:nvPr>
        </p:nvSpPr>
        <p:spPr/>
        <p:txBody>
          <a:bodyPr/>
          <a:lstStyle/>
          <a:p>
            <a:endParaRPr lang="es-ES"/>
          </a:p>
        </p:txBody>
      </p:sp>
      <p:sp>
        <p:nvSpPr>
          <p:cNvPr id="5" name="Marcador de texto 4">
            <a:extLst>
              <a:ext uri="{FF2B5EF4-FFF2-40B4-BE49-F238E27FC236}">
                <a16:creationId xmlns:a16="http://schemas.microsoft.com/office/drawing/2014/main" id="{02826551-EAC8-AD28-7128-F227289B8C59}"/>
              </a:ext>
            </a:extLst>
          </p:cNvPr>
          <p:cNvSpPr>
            <a:spLocks noGrp="1"/>
          </p:cNvSpPr>
          <p:nvPr>
            <p:ph type="body" sz="quarter" idx="21"/>
          </p:nvPr>
        </p:nvSpPr>
        <p:spPr/>
        <p:txBody>
          <a:bodyPr/>
          <a:lstStyle/>
          <a:p>
            <a:endParaRPr lang="es-ES"/>
          </a:p>
        </p:txBody>
      </p:sp>
      <p:sp>
        <p:nvSpPr>
          <p:cNvPr id="6" name="Marcador de texto 5">
            <a:extLst>
              <a:ext uri="{FF2B5EF4-FFF2-40B4-BE49-F238E27FC236}">
                <a16:creationId xmlns:a16="http://schemas.microsoft.com/office/drawing/2014/main" id="{EA326D91-293C-6CCB-28C4-F79C4EF7DFC7}"/>
              </a:ext>
            </a:extLst>
          </p:cNvPr>
          <p:cNvSpPr>
            <a:spLocks noGrp="1"/>
          </p:cNvSpPr>
          <p:nvPr>
            <p:ph type="body" sz="quarter" idx="22"/>
          </p:nvPr>
        </p:nvSpPr>
        <p:spPr/>
        <p:txBody>
          <a:bodyPr/>
          <a:lstStyle/>
          <a:p>
            <a:endParaRPr lang="es-ES"/>
          </a:p>
        </p:txBody>
      </p:sp>
      <p:sp>
        <p:nvSpPr>
          <p:cNvPr id="7" name="Marcador de texto 6">
            <a:extLst>
              <a:ext uri="{FF2B5EF4-FFF2-40B4-BE49-F238E27FC236}">
                <a16:creationId xmlns:a16="http://schemas.microsoft.com/office/drawing/2014/main" id="{CED8D1D7-C9E8-CC33-7B68-3391B3FF9F4F}"/>
              </a:ext>
            </a:extLst>
          </p:cNvPr>
          <p:cNvSpPr>
            <a:spLocks noGrp="1"/>
          </p:cNvSpPr>
          <p:nvPr>
            <p:ph type="body" sz="quarter" idx="23"/>
          </p:nvPr>
        </p:nvSpPr>
        <p:spPr/>
        <p:txBody>
          <a:bodyPr/>
          <a:lstStyle/>
          <a:p>
            <a:endParaRPr lang="es-ES"/>
          </a:p>
        </p:txBody>
      </p:sp>
      <p:sp>
        <p:nvSpPr>
          <p:cNvPr id="8" name="Marcador de texto 7">
            <a:extLst>
              <a:ext uri="{FF2B5EF4-FFF2-40B4-BE49-F238E27FC236}">
                <a16:creationId xmlns:a16="http://schemas.microsoft.com/office/drawing/2014/main" id="{6A94E207-66A0-9409-CCBB-225A71E7E79D}"/>
              </a:ext>
            </a:extLst>
          </p:cNvPr>
          <p:cNvSpPr>
            <a:spLocks noGrp="1"/>
          </p:cNvSpPr>
          <p:nvPr>
            <p:ph type="body" sz="quarter" idx="24"/>
          </p:nvPr>
        </p:nvSpPr>
        <p:spPr/>
        <p:txBody>
          <a:bodyPr/>
          <a:lstStyle/>
          <a:p>
            <a:endParaRPr lang="es-ES"/>
          </a:p>
        </p:txBody>
      </p:sp>
    </p:spTree>
    <p:extLst>
      <p:ext uri="{BB962C8B-B14F-4D97-AF65-F5344CB8AC3E}">
        <p14:creationId xmlns:p14="http://schemas.microsoft.com/office/powerpoint/2010/main" val="1806908011"/>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DF9121A-4B3C-9888-69DE-413D2E516443}"/>
              </a:ext>
            </a:extLst>
          </p:cNvPr>
          <p:cNvSpPr>
            <a:spLocks noGrp="1"/>
          </p:cNvSpPr>
          <p:nvPr>
            <p:ph type="body" sz="quarter" idx="15"/>
          </p:nvPr>
        </p:nvSpPr>
        <p:spPr/>
        <p:txBody>
          <a:bodyPr/>
          <a:lstStyle/>
          <a:p>
            <a:endParaRPr lang="es-ES"/>
          </a:p>
        </p:txBody>
      </p:sp>
      <p:sp>
        <p:nvSpPr>
          <p:cNvPr id="3" name="Marcador de texto 2">
            <a:extLst>
              <a:ext uri="{FF2B5EF4-FFF2-40B4-BE49-F238E27FC236}">
                <a16:creationId xmlns:a16="http://schemas.microsoft.com/office/drawing/2014/main" id="{479ED28B-BA70-BF80-BE0B-20293AF2B96B}"/>
              </a:ext>
            </a:extLst>
          </p:cNvPr>
          <p:cNvSpPr>
            <a:spLocks noGrp="1"/>
          </p:cNvSpPr>
          <p:nvPr>
            <p:ph type="body" sz="quarter" idx="16"/>
          </p:nvPr>
        </p:nvSpPr>
        <p:spPr/>
        <p:txBody>
          <a:bodyPr/>
          <a:lstStyle/>
          <a:p>
            <a:endParaRPr lang="es-ES"/>
          </a:p>
        </p:txBody>
      </p:sp>
      <p:sp>
        <p:nvSpPr>
          <p:cNvPr id="4" name="Título 3">
            <a:extLst>
              <a:ext uri="{FF2B5EF4-FFF2-40B4-BE49-F238E27FC236}">
                <a16:creationId xmlns:a16="http://schemas.microsoft.com/office/drawing/2014/main" id="{C75FA285-2E3F-BD53-128F-75F7F079B45B}"/>
              </a:ext>
            </a:extLst>
          </p:cNvPr>
          <p:cNvSpPr>
            <a:spLocks noGrp="1"/>
          </p:cNvSpPr>
          <p:nvPr>
            <p:ph type="title"/>
          </p:nvPr>
        </p:nvSpPr>
        <p:spPr/>
        <p:txBody>
          <a:bodyPr/>
          <a:lstStyle/>
          <a:p>
            <a:r>
              <a:rPr lang="es-ES"/>
              <a:t>Separación de Datos</a:t>
            </a:r>
          </a:p>
        </p:txBody>
      </p:sp>
      <p:sp>
        <p:nvSpPr>
          <p:cNvPr id="5" name="Marcador de texto 4">
            <a:extLst>
              <a:ext uri="{FF2B5EF4-FFF2-40B4-BE49-F238E27FC236}">
                <a16:creationId xmlns:a16="http://schemas.microsoft.com/office/drawing/2014/main" id="{896A97A9-1801-4CC4-4CAC-EF6AD9436F6A}"/>
              </a:ext>
            </a:extLst>
          </p:cNvPr>
          <p:cNvSpPr>
            <a:spLocks noGrp="1"/>
          </p:cNvSpPr>
          <p:nvPr>
            <p:ph type="body" sz="quarter" idx="17"/>
          </p:nvPr>
        </p:nvSpPr>
        <p:spPr/>
        <p:txBody>
          <a:bodyPr/>
          <a:lstStyle/>
          <a:p>
            <a:endParaRPr lang="es-ES"/>
          </a:p>
        </p:txBody>
      </p:sp>
      <p:sp>
        <p:nvSpPr>
          <p:cNvPr id="6" name="Marcador de texto 5">
            <a:extLst>
              <a:ext uri="{FF2B5EF4-FFF2-40B4-BE49-F238E27FC236}">
                <a16:creationId xmlns:a16="http://schemas.microsoft.com/office/drawing/2014/main" id="{5C58BB14-E2E9-62AC-E611-B9F20DDE6743}"/>
              </a:ext>
            </a:extLst>
          </p:cNvPr>
          <p:cNvSpPr>
            <a:spLocks noGrp="1"/>
          </p:cNvSpPr>
          <p:nvPr>
            <p:ph type="body" sz="quarter" idx="18"/>
          </p:nvPr>
        </p:nvSpPr>
        <p:spPr/>
        <p:txBody>
          <a:bodyPr/>
          <a:lstStyle/>
          <a:p>
            <a:endParaRPr lang="es-ES"/>
          </a:p>
        </p:txBody>
      </p:sp>
      <p:pic>
        <p:nvPicPr>
          <p:cNvPr id="8" name="Marcador de posición de imagen 7">
            <a:extLst>
              <a:ext uri="{FF2B5EF4-FFF2-40B4-BE49-F238E27FC236}">
                <a16:creationId xmlns:a16="http://schemas.microsoft.com/office/drawing/2014/main" id="{C9222ABA-E1E1-A223-54B7-DCF419D772A8}"/>
              </a:ext>
            </a:extLst>
          </p:cNvPr>
          <p:cNvPicPr>
            <a:picLocks noGrp="1" noChangeAspect="1"/>
          </p:cNvPicPr>
          <p:nvPr>
            <p:ph type="pic" sz="quarter" idx="11"/>
          </p:nvPr>
        </p:nvPicPr>
        <p:blipFill>
          <a:blip r:embed="rId2"/>
          <a:srcRect t="21439" b="21439"/>
          <a:stretch>
            <a:fillRect/>
          </a:stretch>
        </p:blipFill>
        <p:spPr/>
      </p:pic>
    </p:spTree>
    <p:extLst>
      <p:ext uri="{BB962C8B-B14F-4D97-AF65-F5344CB8AC3E}">
        <p14:creationId xmlns:p14="http://schemas.microsoft.com/office/powerpoint/2010/main" val="2877284522"/>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775F624E-A636-3008-0B52-BFE6E1C7B17A}"/>
              </a:ext>
            </a:extLst>
          </p:cNvPr>
          <p:cNvSpPr>
            <a:spLocks noGrp="1"/>
          </p:cNvSpPr>
          <p:nvPr>
            <p:ph type="body" sz="quarter" idx="15"/>
          </p:nvPr>
        </p:nvSpPr>
        <p:spPr/>
        <p:txBody>
          <a:bodyPr/>
          <a:lstStyle/>
          <a:p>
            <a:endParaRPr lang="es-ES"/>
          </a:p>
        </p:txBody>
      </p:sp>
      <p:sp>
        <p:nvSpPr>
          <p:cNvPr id="3" name="Marcador de texto 2">
            <a:extLst>
              <a:ext uri="{FF2B5EF4-FFF2-40B4-BE49-F238E27FC236}">
                <a16:creationId xmlns:a16="http://schemas.microsoft.com/office/drawing/2014/main" id="{74798601-4D94-49FF-DE55-5B4B21A1E24A}"/>
              </a:ext>
            </a:extLst>
          </p:cNvPr>
          <p:cNvSpPr>
            <a:spLocks noGrp="1"/>
          </p:cNvSpPr>
          <p:nvPr>
            <p:ph type="body" sz="quarter" idx="16"/>
          </p:nvPr>
        </p:nvSpPr>
        <p:spPr/>
        <p:txBody>
          <a:bodyPr/>
          <a:lstStyle/>
          <a:p>
            <a:endParaRPr lang="es-ES"/>
          </a:p>
        </p:txBody>
      </p:sp>
      <p:sp>
        <p:nvSpPr>
          <p:cNvPr id="4" name="Título 3">
            <a:extLst>
              <a:ext uri="{FF2B5EF4-FFF2-40B4-BE49-F238E27FC236}">
                <a16:creationId xmlns:a16="http://schemas.microsoft.com/office/drawing/2014/main" id="{4128C822-253F-30FC-9E92-EF84BC81D03D}"/>
              </a:ext>
            </a:extLst>
          </p:cNvPr>
          <p:cNvSpPr>
            <a:spLocks noGrp="1"/>
          </p:cNvSpPr>
          <p:nvPr>
            <p:ph type="title"/>
          </p:nvPr>
        </p:nvSpPr>
        <p:spPr/>
        <p:txBody>
          <a:bodyPr/>
          <a:lstStyle/>
          <a:p>
            <a:r>
              <a:rPr lang="es-ES"/>
              <a:t>Métricas de Validación</a:t>
            </a:r>
          </a:p>
        </p:txBody>
      </p:sp>
      <p:sp>
        <p:nvSpPr>
          <p:cNvPr id="5" name="Marcador de texto 4">
            <a:extLst>
              <a:ext uri="{FF2B5EF4-FFF2-40B4-BE49-F238E27FC236}">
                <a16:creationId xmlns:a16="http://schemas.microsoft.com/office/drawing/2014/main" id="{5223C1AB-C56C-2EB8-DB81-49058D3ADD60}"/>
              </a:ext>
            </a:extLst>
          </p:cNvPr>
          <p:cNvSpPr>
            <a:spLocks noGrp="1"/>
          </p:cNvSpPr>
          <p:nvPr>
            <p:ph type="body" sz="quarter" idx="17"/>
          </p:nvPr>
        </p:nvSpPr>
        <p:spPr/>
        <p:txBody>
          <a:bodyPr/>
          <a:lstStyle/>
          <a:p>
            <a:endParaRPr lang="es-ES"/>
          </a:p>
        </p:txBody>
      </p:sp>
      <p:sp>
        <p:nvSpPr>
          <p:cNvPr id="6" name="Marcador de texto 5">
            <a:extLst>
              <a:ext uri="{FF2B5EF4-FFF2-40B4-BE49-F238E27FC236}">
                <a16:creationId xmlns:a16="http://schemas.microsoft.com/office/drawing/2014/main" id="{6A54CBB7-454C-2E73-413E-F7F7D3E1756C}"/>
              </a:ext>
            </a:extLst>
          </p:cNvPr>
          <p:cNvSpPr>
            <a:spLocks noGrp="1"/>
          </p:cNvSpPr>
          <p:nvPr>
            <p:ph type="body" sz="quarter" idx="18"/>
          </p:nvPr>
        </p:nvSpPr>
        <p:spPr/>
        <p:txBody>
          <a:bodyPr/>
          <a:lstStyle/>
          <a:p>
            <a:endParaRPr lang="es-ES"/>
          </a:p>
        </p:txBody>
      </p:sp>
    </p:spTree>
    <p:extLst>
      <p:ext uri="{BB962C8B-B14F-4D97-AF65-F5344CB8AC3E}">
        <p14:creationId xmlns:p14="http://schemas.microsoft.com/office/powerpoint/2010/main" val="2976540804"/>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998A0B-6055-57DB-F628-6013B8B93382}"/>
              </a:ext>
            </a:extLst>
          </p:cNvPr>
          <p:cNvSpPr>
            <a:spLocks noGrp="1"/>
          </p:cNvSpPr>
          <p:nvPr>
            <p:ph type="title"/>
          </p:nvPr>
        </p:nvSpPr>
        <p:spPr/>
        <p:txBody>
          <a:bodyPr/>
          <a:lstStyle/>
          <a:p>
            <a:r>
              <a:rPr lang="es-ES"/>
              <a:t>Coeficientes de Variables</a:t>
            </a:r>
          </a:p>
        </p:txBody>
      </p:sp>
      <p:sp>
        <p:nvSpPr>
          <p:cNvPr id="3" name="Marcador de texto 2">
            <a:extLst>
              <a:ext uri="{FF2B5EF4-FFF2-40B4-BE49-F238E27FC236}">
                <a16:creationId xmlns:a16="http://schemas.microsoft.com/office/drawing/2014/main" id="{2496EADA-3C67-B628-E10E-06EB833D4492}"/>
              </a:ext>
            </a:extLst>
          </p:cNvPr>
          <p:cNvSpPr>
            <a:spLocks noGrp="1"/>
          </p:cNvSpPr>
          <p:nvPr>
            <p:ph type="body" sz="quarter" idx="15"/>
          </p:nvPr>
        </p:nvSpPr>
        <p:spPr/>
        <p:txBody>
          <a:bodyPr/>
          <a:lstStyle/>
          <a:p>
            <a:endParaRPr lang="es-ES"/>
          </a:p>
        </p:txBody>
      </p:sp>
      <p:sp>
        <p:nvSpPr>
          <p:cNvPr id="4" name="Marcador de texto 3">
            <a:extLst>
              <a:ext uri="{FF2B5EF4-FFF2-40B4-BE49-F238E27FC236}">
                <a16:creationId xmlns:a16="http://schemas.microsoft.com/office/drawing/2014/main" id="{0E32973E-7407-7DB7-5FB4-D5BD8762F4AB}"/>
              </a:ext>
            </a:extLst>
          </p:cNvPr>
          <p:cNvSpPr>
            <a:spLocks noGrp="1"/>
          </p:cNvSpPr>
          <p:nvPr>
            <p:ph type="body" sz="quarter" idx="16"/>
          </p:nvPr>
        </p:nvSpPr>
        <p:spPr/>
        <p:txBody>
          <a:bodyPr/>
          <a:lstStyle/>
          <a:p>
            <a:endParaRPr lang="es-ES"/>
          </a:p>
        </p:txBody>
      </p:sp>
    </p:spTree>
    <p:extLst>
      <p:ext uri="{BB962C8B-B14F-4D97-AF65-F5344CB8AC3E}">
        <p14:creationId xmlns:p14="http://schemas.microsoft.com/office/powerpoint/2010/main" val="646550155"/>
      </p:ext>
    </p:extLst>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914400" y="3840480"/>
          <a:ext cx="15544800" cy="5431536"/>
        </p:xfrm>
        <a:graphic>
          <a:graphicData uri="http://schemas.openxmlformats.org/drawingml/2006/table">
            <a:tbl>
              <a:tblPr/>
              <a:tblGrid>
                <a:gridCol w="7772400">
                  <a:extLst>
                    <a:ext uri="{9D8B030D-6E8A-4147-A177-3AD203B41FA5}">
                      <a16:colId xmlns:a16="http://schemas.microsoft.com/office/drawing/2014/main" val="20000"/>
                    </a:ext>
                  </a:extLst>
                </a:gridCol>
                <a:gridCol w="7772400">
                  <a:extLst>
                    <a:ext uri="{9D8B030D-6E8A-4147-A177-3AD203B41FA5}">
                      <a16:colId xmlns:a16="http://schemas.microsoft.com/office/drawing/2014/main" val="20001"/>
                    </a:ext>
                  </a:extLst>
                </a:gridCol>
              </a:tblGrid>
              <a:tr h="905256">
                <a:tc>
                  <a:txBody>
                    <a:bodyPr/>
                    <a:lstStyle/>
                    <a:p>
                      <a:pPr marL="0" indent="0">
                        <a:buNone/>
                      </a:pPr>
                      <a:r>
                        <a:rPr lang="en-US" sz="2100" dirty="0">
                          <a:solidFill>
                            <a:srgbClr val="000000"/>
                          </a:solidFill>
                          <a:latin typeface="Calibri Bold" pitchFamily="34" charset="0"/>
                          <a:ea typeface="Calibri Bold" pitchFamily="34" charset="-122"/>
                          <a:cs typeface="Calibri Bold" pitchFamily="34" charset="-120"/>
                        </a:rPr>
                        <a:t>FUNCIÓN</a:t>
                      </a:r>
                      <a:endParaRPr lang="en-US" sz="2100" dirty="0">
                        <a:latin typeface="Calibri Bold" charset="0"/>
                        <a:ea typeface="Calibri Bold" charset="0"/>
                        <a:cs typeface="Calibri Bold"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5EFC4"/>
                    </a:solidFill>
                  </a:tcPr>
                </a:tc>
                <a:tc>
                  <a:txBody>
                    <a:bodyPr/>
                    <a:lstStyle/>
                    <a:p>
                      <a:pPr marL="0" indent="0">
                        <a:buNone/>
                      </a:pPr>
                      <a:r>
                        <a:rPr lang="en-US" sz="2100" dirty="0">
                          <a:solidFill>
                            <a:srgbClr val="000000"/>
                          </a:solidFill>
                          <a:latin typeface="Calibri Bold" pitchFamily="34" charset="0"/>
                          <a:ea typeface="Calibri Bold" pitchFamily="34" charset="-122"/>
                          <a:cs typeface="Calibri Bold" pitchFamily="34" charset="-120"/>
                        </a:rPr>
                        <a:t>DESCRIPCIÓN</a:t>
                      </a:r>
                      <a:endParaRPr lang="en-US" sz="2100" dirty="0">
                        <a:latin typeface="Calibri Bold" charset="0"/>
                        <a:ea typeface="Calibri Bold" charset="0"/>
                        <a:cs typeface="Calibri Bold"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55EFC4"/>
                    </a:solidFill>
                  </a:tcPr>
                </a:tc>
                <a:extLst>
                  <a:ext uri="{0D108BD9-81ED-4DB2-BD59-A6C34878D82A}">
                    <a16:rowId xmlns:a16="http://schemas.microsoft.com/office/drawing/2014/main" val="10000"/>
                  </a:ext>
                </a:extLst>
              </a:tr>
              <a:tr h="905256">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LinearRegression</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9F4"/>
                    </a:solidFill>
                  </a:tcPr>
                </a:tc>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Modelo de regresión lineal.</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9F4"/>
                    </a:solidFill>
                  </a:tcPr>
                </a:tc>
                <a:extLst>
                  <a:ext uri="{0D108BD9-81ED-4DB2-BD59-A6C34878D82A}">
                    <a16:rowId xmlns:a16="http://schemas.microsoft.com/office/drawing/2014/main" val="10001"/>
                  </a:ext>
                </a:extLst>
              </a:tr>
              <a:tr h="905256">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LogisticRegression</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1F9EA"/>
                    </a:solidFill>
                  </a:tcPr>
                </a:tc>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Modelo de regresión logística.</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1F9EA"/>
                    </a:solidFill>
                  </a:tcPr>
                </a:tc>
                <a:extLst>
                  <a:ext uri="{0D108BD9-81ED-4DB2-BD59-A6C34878D82A}">
                    <a16:rowId xmlns:a16="http://schemas.microsoft.com/office/drawing/2014/main" val="10002"/>
                  </a:ext>
                </a:extLst>
              </a:tr>
              <a:tr h="905256">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train_test_split</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9F4"/>
                    </a:solidFill>
                  </a:tcPr>
                </a:tc>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División de datos en conjuntos de entrenamiento y prueba.</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9F4"/>
                    </a:solidFill>
                  </a:tcPr>
                </a:tc>
                <a:extLst>
                  <a:ext uri="{0D108BD9-81ED-4DB2-BD59-A6C34878D82A}">
                    <a16:rowId xmlns:a16="http://schemas.microsoft.com/office/drawing/2014/main" val="10003"/>
                  </a:ext>
                </a:extLst>
              </a:tr>
              <a:tr h="905256">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mean_squared_error</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1F9EA"/>
                    </a:solidFill>
                  </a:tcPr>
                </a:tc>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Cálculo del error cuadrático medio.</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D1F9EA"/>
                    </a:solidFill>
                  </a:tcPr>
                </a:tc>
                <a:extLst>
                  <a:ext uri="{0D108BD9-81ED-4DB2-BD59-A6C34878D82A}">
                    <a16:rowId xmlns:a16="http://schemas.microsoft.com/office/drawing/2014/main" val="10004"/>
                  </a:ext>
                </a:extLst>
              </a:tr>
              <a:tr h="905256">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r2_score</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9F4"/>
                    </a:solidFill>
                  </a:tcPr>
                </a:tc>
                <a:tc>
                  <a:txBody>
                    <a:bodyPr/>
                    <a:lstStyle/>
                    <a:p>
                      <a:pPr marL="0" indent="0">
                        <a:buNone/>
                      </a:pPr>
                      <a:r>
                        <a:rPr lang="en-US" sz="2100" dirty="0">
                          <a:solidFill>
                            <a:srgbClr val="000000"/>
                          </a:solidFill>
                          <a:latin typeface="Calibri" pitchFamily="34" charset="0"/>
                          <a:ea typeface="Calibri" pitchFamily="34" charset="-122"/>
                          <a:cs typeface="Calibri" pitchFamily="34" charset="-120"/>
                        </a:rPr>
                        <a:t>Cálculo del coeficiente de determinación.</a:t>
                      </a:r>
                      <a:endParaRPr lang="en-US" sz="2100" dirty="0">
                        <a:latin typeface="Calibri" charset="0"/>
                        <a:ea typeface="Calibri" charset="0"/>
                        <a:cs typeface="Calibr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6F9F4"/>
                    </a:solidFill>
                  </a:tcPr>
                </a:tc>
                <a:extLst>
                  <a:ext uri="{0D108BD9-81ED-4DB2-BD59-A6C34878D82A}">
                    <a16:rowId xmlns:a16="http://schemas.microsoft.com/office/drawing/2014/main" val="10005"/>
                  </a:ext>
                </a:extLst>
              </a:tr>
            </a:tbl>
          </a:graphicData>
        </a:graphic>
      </p:graphicFrame>
      <p:sp>
        <p:nvSpPr>
          <p:cNvPr id="3" name="Text 0"/>
          <p:cNvSpPr/>
          <p:nvPr/>
        </p:nvSpPr>
        <p:spPr>
          <a:xfrm>
            <a:off x="550862" y="592997"/>
            <a:ext cx="10442448" cy="1071880"/>
          </a:xfrm>
          <a:prstGeom prst="rect">
            <a:avLst/>
          </a:prstGeom>
          <a:noFill/>
          <a:ln/>
        </p:spPr>
        <p:txBody>
          <a:bodyPr wrap="square" rtlCol="0" anchor="t" anchorCtr="0"/>
          <a:lstStyle>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a:buNone/>
            </a:pPr>
            <a:r>
              <a:rPr lang="en-US" sz="4400">
                <a:solidFill>
                  <a:srgbClr val="262626"/>
                </a:solidFill>
                <a:latin typeface="Arial Black"/>
              </a:rPr>
              <a:t>Librería sklearn</a:t>
            </a:r>
            <a:endParaRPr lang="en-US" sz="4400" dirty="0">
              <a:solidFill>
                <a:srgbClr val="262626"/>
              </a:solidFill>
              <a:latin typeface="Arial Black"/>
            </a:endParaRPr>
          </a:p>
        </p:txBody>
      </p:sp>
      <p:sp>
        <p:nvSpPr>
          <p:cNvPr id="4" name="Shape 1"/>
          <p:cNvSpPr/>
          <p:nvPr/>
        </p:nvSpPr>
        <p:spPr>
          <a:xfrm>
            <a:off x="1828800" y="1828800"/>
            <a:ext cx="1828800" cy="1828800"/>
          </a:xfrm>
          <a:prstGeom prst="line">
            <a:avLst/>
          </a:prstGeom>
          <a:noFill/>
          <a:ln/>
        </p:spPr>
        <p:txBody>
          <a:bodyPr/>
          <a:lstStyle/>
          <a:p>
            <a:endParaRPr lang="es-ES"/>
          </a:p>
        </p:txBody>
      </p:sp>
      <p:sp>
        <p:nvSpPr>
          <p:cNvPr id="5" name="Text 2"/>
          <p:cNvSpPr/>
          <p:nvPr/>
        </p:nvSpPr>
        <p:spPr>
          <a:xfrm>
            <a:off x="590312" y="1778000"/>
            <a:ext cx="9851773" cy="665268"/>
          </a:xfrm>
          <a:prstGeom prst="rect">
            <a:avLst/>
          </a:prstGeom>
          <a:noFill/>
          <a:ln/>
        </p:spPr>
        <p:txBody>
          <a:bodyPr wrap="square" rtlCol="0" anchor="ctr"/>
          <a:lstStyle>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a:buNone/>
            </a:pPr>
            <a:r>
              <a:rPr lang="es-ES" sz="1600">
                <a:latin typeface="Calibri"/>
                <a:cs typeface="Calibri"/>
              </a:rPr>
              <a:t>Resumen de funciones clave en sklearn para la implementación de modelos de regresión.</a:t>
            </a:r>
            <a:endParaRPr lang="en-US" sz="1600" dirty="0">
              <a:latin typeface="Calibri"/>
              <a:cs typeface="Calibri"/>
            </a:endParaRPr>
          </a:p>
        </p:txBody>
      </p:sp>
    </p:spTree>
    <p:extLst>
      <p:ext uri="{BB962C8B-B14F-4D97-AF65-F5344CB8AC3E}">
        <p14:creationId xmlns:p14="http://schemas.microsoft.com/office/powerpoint/2010/main" val="2873374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grpSp>
        <p:nvGrpSpPr>
          <p:cNvPr id="2" name="Group 2"/>
          <p:cNvGrpSpPr/>
          <p:nvPr/>
        </p:nvGrpSpPr>
        <p:grpSpPr>
          <a:xfrm>
            <a:off x="2484612" y="4557836"/>
            <a:ext cx="569653" cy="4144522"/>
            <a:chOff x="0" y="0"/>
            <a:chExt cx="150032" cy="1091561"/>
          </a:xfrm>
        </p:grpSpPr>
        <p:sp>
          <p:nvSpPr>
            <p:cNvPr id="3" name="Freeform 3"/>
            <p:cNvSpPr/>
            <p:nvPr/>
          </p:nvSpPr>
          <p:spPr>
            <a:xfrm>
              <a:off x="0" y="0"/>
              <a:ext cx="150032" cy="1091561"/>
            </a:xfrm>
            <a:custGeom>
              <a:avLst/>
              <a:gdLst/>
              <a:ahLst/>
              <a:cxnLst/>
              <a:rect l="l" t="t" r="r" b="b"/>
              <a:pathLst>
                <a:path w="150032" h="1091561">
                  <a:moveTo>
                    <a:pt x="75016" y="0"/>
                  </a:moveTo>
                  <a:lnTo>
                    <a:pt x="75016" y="0"/>
                  </a:lnTo>
                  <a:cubicBezTo>
                    <a:pt x="94911" y="0"/>
                    <a:pt x="113992" y="7903"/>
                    <a:pt x="128060" y="21972"/>
                  </a:cubicBezTo>
                  <a:cubicBezTo>
                    <a:pt x="142129" y="36040"/>
                    <a:pt x="150032" y="55121"/>
                    <a:pt x="150032" y="75016"/>
                  </a:cubicBezTo>
                  <a:lnTo>
                    <a:pt x="150032" y="1016545"/>
                  </a:lnTo>
                  <a:cubicBezTo>
                    <a:pt x="150032" y="1057975"/>
                    <a:pt x="116446" y="1091561"/>
                    <a:pt x="75016" y="1091561"/>
                  </a:cubicBezTo>
                  <a:lnTo>
                    <a:pt x="75016" y="1091561"/>
                  </a:lnTo>
                  <a:cubicBezTo>
                    <a:pt x="55121" y="1091561"/>
                    <a:pt x="36040" y="1083658"/>
                    <a:pt x="21972" y="1069590"/>
                  </a:cubicBezTo>
                  <a:cubicBezTo>
                    <a:pt x="7903" y="1055521"/>
                    <a:pt x="0" y="1036441"/>
                    <a:pt x="0" y="1016545"/>
                  </a:cubicBezTo>
                  <a:lnTo>
                    <a:pt x="0" y="75016"/>
                  </a:lnTo>
                  <a:cubicBezTo>
                    <a:pt x="0" y="33586"/>
                    <a:pt x="33586" y="0"/>
                    <a:pt x="75016" y="0"/>
                  </a:cubicBezTo>
                  <a:close/>
                </a:path>
              </a:pathLst>
            </a:custGeom>
            <a:gradFill rotWithShape="1">
              <a:gsLst>
                <a:gs pos="0">
                  <a:srgbClr val="FACD0D">
                    <a:alpha val="100000"/>
                  </a:srgbClr>
                </a:gs>
                <a:gs pos="100000">
                  <a:srgbClr val="D1932A">
                    <a:alpha val="100000"/>
                  </a:srgbClr>
                </a:gs>
              </a:gsLst>
              <a:lin ang="5400000"/>
            </a:gradFill>
            <a:ln cap="rnd">
              <a:noFill/>
              <a:prstDash val="solid"/>
              <a:round/>
            </a:ln>
          </p:spPr>
          <p:txBody>
            <a:bodyPr/>
            <a:lstStyle/>
            <a:p>
              <a:endParaRPr lang="es-ES"/>
            </a:p>
          </p:txBody>
        </p:sp>
        <p:sp>
          <p:nvSpPr>
            <p:cNvPr id="4" name="TextBox 4"/>
            <p:cNvSpPr txBox="1"/>
            <p:nvPr/>
          </p:nvSpPr>
          <p:spPr>
            <a:xfrm>
              <a:off x="0" y="-123825"/>
              <a:ext cx="150032" cy="1215386"/>
            </a:xfrm>
            <a:prstGeom prst="rect">
              <a:avLst/>
            </a:prstGeom>
          </p:spPr>
          <p:txBody>
            <a:bodyPr lIns="0" tIns="0" rIns="0" bIns="0" rtlCol="0" anchor="ctr"/>
            <a:lstStyle/>
            <a:p>
              <a:pPr algn="ctr">
                <a:lnSpc>
                  <a:spcPts val="3520"/>
                </a:lnSpc>
              </a:pPr>
              <a:r>
                <a:rPr lang="en-US" sz="2000">
                  <a:solidFill>
                    <a:srgbClr val="FFFFFF"/>
                  </a:solidFill>
                  <a:latin typeface="Neue Machina"/>
                  <a:ea typeface="Neue Machina"/>
                  <a:cs typeface="Neue Machina"/>
                  <a:sym typeface="Neue Machina"/>
                </a:rPr>
                <a:t>1</a:t>
              </a:r>
            </a:p>
            <a:p>
              <a:pPr algn="ctr">
                <a:lnSpc>
                  <a:spcPts val="3520"/>
                </a:lnSpc>
              </a:pPr>
              <a:r>
                <a:rPr lang="en-US" sz="2000">
                  <a:solidFill>
                    <a:srgbClr val="FFFFFF"/>
                  </a:solidFill>
                  <a:latin typeface="Neue Machina"/>
                  <a:ea typeface="Neue Machina"/>
                  <a:cs typeface="Neue Machina"/>
                  <a:sym typeface="Neue Machina"/>
                </a:rPr>
                <a:t>2</a:t>
              </a:r>
            </a:p>
            <a:p>
              <a:pPr algn="ctr">
                <a:lnSpc>
                  <a:spcPts val="3520"/>
                </a:lnSpc>
              </a:pPr>
              <a:r>
                <a:rPr lang="en-US" sz="2000">
                  <a:solidFill>
                    <a:srgbClr val="FFFFFF"/>
                  </a:solidFill>
                  <a:latin typeface="Neue Machina"/>
                  <a:ea typeface="Neue Machina"/>
                  <a:cs typeface="Neue Machina"/>
                  <a:sym typeface="Neue Machina"/>
                </a:rPr>
                <a:t>3</a:t>
              </a:r>
            </a:p>
            <a:p>
              <a:pPr algn="ctr">
                <a:lnSpc>
                  <a:spcPts val="3520"/>
                </a:lnSpc>
              </a:pPr>
              <a:r>
                <a:rPr lang="en-US" sz="2000">
                  <a:solidFill>
                    <a:srgbClr val="FFFFFF"/>
                  </a:solidFill>
                  <a:latin typeface="Neue Machina"/>
                  <a:ea typeface="Neue Machina"/>
                  <a:cs typeface="Neue Machina"/>
                  <a:sym typeface="Neue Machina"/>
                </a:rPr>
                <a:t>4</a:t>
              </a:r>
            </a:p>
            <a:p>
              <a:pPr algn="ctr">
                <a:lnSpc>
                  <a:spcPts val="3520"/>
                </a:lnSpc>
              </a:pPr>
              <a:r>
                <a:rPr lang="en-US" sz="2000">
                  <a:solidFill>
                    <a:srgbClr val="FFFFFF"/>
                  </a:solidFill>
                  <a:latin typeface="Neue Machina"/>
                  <a:ea typeface="Neue Machina"/>
                  <a:cs typeface="Neue Machina"/>
                  <a:sym typeface="Neue Machina"/>
                </a:rPr>
                <a:t>5</a:t>
              </a:r>
            </a:p>
            <a:p>
              <a:pPr algn="ctr">
                <a:lnSpc>
                  <a:spcPts val="3520"/>
                </a:lnSpc>
              </a:pPr>
              <a:r>
                <a:rPr lang="en-US" sz="2000">
                  <a:solidFill>
                    <a:srgbClr val="FFFFFF"/>
                  </a:solidFill>
                  <a:latin typeface="Neue Machina"/>
                  <a:ea typeface="Neue Machina"/>
                  <a:cs typeface="Neue Machina"/>
                  <a:sym typeface="Neue Machina"/>
                </a:rPr>
                <a:t>6</a:t>
              </a:r>
            </a:p>
            <a:p>
              <a:pPr algn="ctr">
                <a:lnSpc>
                  <a:spcPts val="3520"/>
                </a:lnSpc>
              </a:pPr>
              <a:r>
                <a:rPr lang="en-US" sz="2000">
                  <a:solidFill>
                    <a:srgbClr val="FFFFFF"/>
                  </a:solidFill>
                  <a:latin typeface="Neue Machina"/>
                  <a:ea typeface="Neue Machina"/>
                  <a:cs typeface="Neue Machina"/>
                  <a:sym typeface="Neue Machina"/>
                </a:rPr>
                <a:t>7</a:t>
              </a:r>
            </a:p>
            <a:p>
              <a:pPr marL="0" lvl="0" indent="0" algn="ctr">
                <a:lnSpc>
                  <a:spcPts val="3520"/>
                </a:lnSpc>
              </a:pPr>
              <a:r>
                <a:rPr lang="en-US" sz="2000">
                  <a:solidFill>
                    <a:srgbClr val="FFFFFF"/>
                  </a:solidFill>
                  <a:latin typeface="Neue Machina"/>
                  <a:ea typeface="Neue Machina"/>
                  <a:cs typeface="Neue Machina"/>
                  <a:sym typeface="Neue Machina"/>
                </a:rPr>
                <a:t>8</a:t>
              </a:r>
            </a:p>
          </p:txBody>
        </p:sp>
      </p:grpSp>
      <p:sp>
        <p:nvSpPr>
          <p:cNvPr id="5" name="Freeform 5"/>
          <p:cNvSpPr/>
          <p:nvPr/>
        </p:nvSpPr>
        <p:spPr>
          <a:xfrm>
            <a:off x="9745040" y="5862511"/>
            <a:ext cx="12759070" cy="8229600"/>
          </a:xfrm>
          <a:custGeom>
            <a:avLst/>
            <a:gdLst/>
            <a:ahLst/>
            <a:cxnLst/>
            <a:rect l="l" t="t" r="r" b="b"/>
            <a:pathLst>
              <a:path w="12759070" h="8229600">
                <a:moveTo>
                  <a:pt x="0" y="0"/>
                </a:moveTo>
                <a:lnTo>
                  <a:pt x="12759070" y="0"/>
                </a:lnTo>
                <a:lnTo>
                  <a:pt x="12759070" y="8229600"/>
                </a:lnTo>
                <a:lnTo>
                  <a:pt x="0" y="8229600"/>
                </a:lnTo>
                <a:lnTo>
                  <a:pt x="0" y="0"/>
                </a:lnTo>
                <a:close/>
              </a:path>
            </a:pathLst>
          </a:custGeom>
          <a:blipFill>
            <a:blip r:embed="rId2"/>
            <a:stretch>
              <a:fillRect/>
            </a:stretch>
          </a:blipFill>
        </p:spPr>
        <p:txBody>
          <a:bodyPr/>
          <a:lstStyle/>
          <a:p>
            <a:endParaRPr lang="es-ES"/>
          </a:p>
        </p:txBody>
      </p:sp>
      <p:sp>
        <p:nvSpPr>
          <p:cNvPr id="6" name="Freeform 6"/>
          <p:cNvSpPr/>
          <p:nvPr/>
        </p:nvSpPr>
        <p:spPr>
          <a:xfrm rot="-2360988">
            <a:off x="-3496005" y="-6000663"/>
            <a:ext cx="12759070" cy="8229600"/>
          </a:xfrm>
          <a:custGeom>
            <a:avLst/>
            <a:gdLst/>
            <a:ahLst/>
            <a:cxnLst/>
            <a:rect l="l" t="t" r="r" b="b"/>
            <a:pathLst>
              <a:path w="12759070" h="8229600">
                <a:moveTo>
                  <a:pt x="0" y="0"/>
                </a:moveTo>
                <a:lnTo>
                  <a:pt x="12759070" y="0"/>
                </a:lnTo>
                <a:lnTo>
                  <a:pt x="12759070" y="8229600"/>
                </a:lnTo>
                <a:lnTo>
                  <a:pt x="0" y="8229600"/>
                </a:lnTo>
                <a:lnTo>
                  <a:pt x="0" y="0"/>
                </a:lnTo>
                <a:close/>
              </a:path>
            </a:pathLst>
          </a:custGeom>
          <a:blipFill>
            <a:blip r:embed="rId2"/>
            <a:stretch>
              <a:fillRect/>
            </a:stretch>
          </a:blipFill>
        </p:spPr>
        <p:txBody>
          <a:bodyPr/>
          <a:lstStyle/>
          <a:p>
            <a:endParaRPr lang="es-ES"/>
          </a:p>
        </p:txBody>
      </p:sp>
      <p:grpSp>
        <p:nvGrpSpPr>
          <p:cNvPr id="7" name="Group 7"/>
          <p:cNvGrpSpPr/>
          <p:nvPr/>
        </p:nvGrpSpPr>
        <p:grpSpPr>
          <a:xfrm>
            <a:off x="9310069" y="1415204"/>
            <a:ext cx="6814506" cy="7456592"/>
            <a:chOff x="0" y="0"/>
            <a:chExt cx="812800" cy="889385"/>
          </a:xfrm>
        </p:grpSpPr>
        <p:sp>
          <p:nvSpPr>
            <p:cNvPr id="8" name="Freeform 8"/>
            <p:cNvSpPr/>
            <p:nvPr/>
          </p:nvSpPr>
          <p:spPr>
            <a:xfrm>
              <a:off x="0" y="0"/>
              <a:ext cx="812800" cy="889385"/>
            </a:xfrm>
            <a:custGeom>
              <a:avLst/>
              <a:gdLst/>
              <a:ahLst/>
              <a:cxnLst/>
              <a:rect l="l" t="t" r="r" b="b"/>
              <a:pathLst>
                <a:path w="812800" h="889385">
                  <a:moveTo>
                    <a:pt x="44308" y="0"/>
                  </a:moveTo>
                  <a:lnTo>
                    <a:pt x="768492" y="0"/>
                  </a:lnTo>
                  <a:cubicBezTo>
                    <a:pt x="792963" y="0"/>
                    <a:pt x="812800" y="19837"/>
                    <a:pt x="812800" y="44308"/>
                  </a:cubicBezTo>
                  <a:lnTo>
                    <a:pt x="812800" y="845077"/>
                  </a:lnTo>
                  <a:cubicBezTo>
                    <a:pt x="812800" y="856828"/>
                    <a:pt x="808132" y="868098"/>
                    <a:pt x="799823" y="876407"/>
                  </a:cubicBezTo>
                  <a:cubicBezTo>
                    <a:pt x="791513" y="884717"/>
                    <a:pt x="780243" y="889385"/>
                    <a:pt x="768492" y="889385"/>
                  </a:cubicBezTo>
                  <a:lnTo>
                    <a:pt x="44308" y="889385"/>
                  </a:lnTo>
                  <a:cubicBezTo>
                    <a:pt x="19837" y="889385"/>
                    <a:pt x="0" y="869548"/>
                    <a:pt x="0" y="845077"/>
                  </a:cubicBezTo>
                  <a:lnTo>
                    <a:pt x="0" y="44308"/>
                  </a:lnTo>
                  <a:cubicBezTo>
                    <a:pt x="0" y="19837"/>
                    <a:pt x="19837" y="0"/>
                    <a:pt x="44308" y="0"/>
                  </a:cubicBezTo>
                  <a:close/>
                </a:path>
              </a:pathLst>
            </a:custGeom>
            <a:blipFill>
              <a:blip r:embed="rId3"/>
              <a:stretch>
                <a:fillRect l="-46833" r="-46833"/>
              </a:stretch>
            </a:blipFill>
            <a:ln w="76200" cap="rnd">
              <a:gradFill>
                <a:gsLst>
                  <a:gs pos="0">
                    <a:srgbClr val="FACD0D">
                      <a:alpha val="100000"/>
                    </a:srgbClr>
                  </a:gs>
                  <a:gs pos="100000">
                    <a:srgbClr val="D1932A">
                      <a:alpha val="100000"/>
                    </a:srgbClr>
                  </a:gs>
                </a:gsLst>
                <a:lin ang="5400000"/>
              </a:gradFill>
              <a:prstDash val="solid"/>
              <a:round/>
            </a:ln>
          </p:spPr>
          <p:txBody>
            <a:bodyPr/>
            <a:lstStyle/>
            <a:p>
              <a:endParaRPr lang="es-ES"/>
            </a:p>
          </p:txBody>
        </p:sp>
      </p:grpSp>
      <p:sp>
        <p:nvSpPr>
          <p:cNvPr id="9" name="TextBox 9"/>
          <p:cNvSpPr txBox="1"/>
          <p:nvPr/>
        </p:nvSpPr>
        <p:spPr>
          <a:xfrm>
            <a:off x="2361621" y="3046625"/>
            <a:ext cx="5190079" cy="822325"/>
          </a:xfrm>
          <a:prstGeom prst="rect">
            <a:avLst/>
          </a:prstGeom>
        </p:spPr>
        <p:txBody>
          <a:bodyPr lIns="0" tIns="0" rIns="0" bIns="0" rtlCol="0" anchor="t">
            <a:spAutoFit/>
          </a:bodyPr>
          <a:lstStyle/>
          <a:p>
            <a:pPr marL="0" lvl="0" indent="0" algn="l">
              <a:lnSpc>
                <a:spcPts val="6500"/>
              </a:lnSpc>
              <a:spcBef>
                <a:spcPct val="0"/>
              </a:spcBef>
            </a:pPr>
            <a:r>
              <a:rPr lang="en-US" sz="5000" u="none" strike="noStrike">
                <a:solidFill>
                  <a:srgbClr val="D1932A"/>
                </a:solidFill>
                <a:latin typeface="Neue Machina"/>
                <a:ea typeface="Neue Machina"/>
                <a:cs typeface="Neue Machina"/>
                <a:sym typeface="Neue Machina"/>
              </a:rPr>
              <a:t>Contenido</a:t>
            </a:r>
          </a:p>
        </p:txBody>
      </p:sp>
      <p:sp>
        <p:nvSpPr>
          <p:cNvPr id="10" name="TextBox 10"/>
          <p:cNvSpPr txBox="1"/>
          <p:nvPr/>
        </p:nvSpPr>
        <p:spPr>
          <a:xfrm>
            <a:off x="2361621" y="2290975"/>
            <a:ext cx="5264604" cy="822325"/>
          </a:xfrm>
          <a:prstGeom prst="rect">
            <a:avLst/>
          </a:prstGeom>
        </p:spPr>
        <p:txBody>
          <a:bodyPr lIns="0" tIns="0" rIns="0" bIns="0" rtlCol="0" anchor="t">
            <a:spAutoFit/>
          </a:bodyPr>
          <a:lstStyle/>
          <a:p>
            <a:pPr marL="0" lvl="0" indent="0" algn="l">
              <a:lnSpc>
                <a:spcPts val="6500"/>
              </a:lnSpc>
              <a:spcBef>
                <a:spcPct val="0"/>
              </a:spcBef>
            </a:pPr>
            <a:r>
              <a:rPr lang="en-US" sz="5000" u="none" strike="noStrike">
                <a:solidFill>
                  <a:srgbClr val="D1932A"/>
                </a:solidFill>
                <a:latin typeface="Neue Machina"/>
                <a:ea typeface="Neue Machina"/>
                <a:cs typeface="Neue Machina"/>
                <a:sym typeface="Neue Machina"/>
              </a:rPr>
              <a:t>Tabla de</a:t>
            </a:r>
          </a:p>
        </p:txBody>
      </p:sp>
      <p:sp>
        <p:nvSpPr>
          <p:cNvPr id="11" name="TextBox 11"/>
          <p:cNvSpPr txBox="1"/>
          <p:nvPr/>
        </p:nvSpPr>
        <p:spPr>
          <a:xfrm>
            <a:off x="3463035" y="4824792"/>
            <a:ext cx="3532822" cy="3486785"/>
          </a:xfrm>
          <a:prstGeom prst="rect">
            <a:avLst/>
          </a:prstGeom>
        </p:spPr>
        <p:txBody>
          <a:bodyPr lIns="0" tIns="0" rIns="0" bIns="0" rtlCol="0" anchor="t">
            <a:spAutoFit/>
          </a:bodyPr>
          <a:lstStyle/>
          <a:p>
            <a:pPr marL="0" lvl="0" indent="0" algn="l">
              <a:lnSpc>
                <a:spcPts val="3520"/>
              </a:lnSpc>
            </a:pPr>
            <a:r>
              <a:rPr lang="en-US" sz="2000" u="none" strike="noStrike">
                <a:solidFill>
                  <a:srgbClr val="282727"/>
                </a:solidFill>
                <a:latin typeface="Neue Machina"/>
                <a:ea typeface="Neue Machina"/>
                <a:cs typeface="Neue Machina"/>
                <a:sym typeface="Neue Machina"/>
              </a:rPr>
              <a:t>Introducción</a:t>
            </a:r>
          </a:p>
          <a:p>
            <a:pPr algn="l">
              <a:lnSpc>
                <a:spcPts val="3520"/>
              </a:lnSpc>
            </a:pPr>
            <a:r>
              <a:rPr lang="en-US" sz="2000" u="none" strike="noStrike">
                <a:solidFill>
                  <a:srgbClr val="282727"/>
                </a:solidFill>
                <a:latin typeface="Neue Machina"/>
                <a:ea typeface="Neue Machina"/>
                <a:cs typeface="Neue Machina"/>
                <a:sym typeface="Neue Machina"/>
              </a:rPr>
              <a:t>Aprendizaje automático</a:t>
            </a:r>
          </a:p>
          <a:p>
            <a:pPr algn="l">
              <a:lnSpc>
                <a:spcPts val="3520"/>
              </a:lnSpc>
            </a:pPr>
            <a:r>
              <a:rPr lang="en-US" sz="2000" u="none" strike="noStrike">
                <a:solidFill>
                  <a:srgbClr val="282727"/>
                </a:solidFill>
                <a:latin typeface="Neue Machina"/>
                <a:ea typeface="Neue Machina"/>
                <a:cs typeface="Neue Machina"/>
                <a:sym typeface="Neue Machina"/>
              </a:rPr>
              <a:t>Tecnología avanzada</a:t>
            </a:r>
          </a:p>
          <a:p>
            <a:pPr algn="l">
              <a:lnSpc>
                <a:spcPts val="3520"/>
              </a:lnSpc>
            </a:pPr>
            <a:r>
              <a:rPr lang="en-US" sz="2000" u="none" strike="noStrike">
                <a:solidFill>
                  <a:srgbClr val="282727"/>
                </a:solidFill>
                <a:latin typeface="Neue Machina"/>
                <a:ea typeface="Neue Machina"/>
                <a:cs typeface="Neue Machina"/>
                <a:sym typeface="Neue Machina"/>
              </a:rPr>
              <a:t>Algoritmos inteligentes</a:t>
            </a:r>
          </a:p>
          <a:p>
            <a:pPr algn="l">
              <a:lnSpc>
                <a:spcPts val="3520"/>
              </a:lnSpc>
            </a:pPr>
            <a:r>
              <a:rPr lang="en-US" sz="2000" u="none" strike="noStrike">
                <a:solidFill>
                  <a:srgbClr val="282727"/>
                </a:solidFill>
                <a:latin typeface="Neue Machina"/>
                <a:ea typeface="Neue Machina"/>
                <a:cs typeface="Neue Machina"/>
                <a:sym typeface="Neue Machina"/>
              </a:rPr>
              <a:t>Transformación digital</a:t>
            </a:r>
          </a:p>
          <a:p>
            <a:pPr algn="l">
              <a:lnSpc>
                <a:spcPts val="3520"/>
              </a:lnSpc>
            </a:pPr>
            <a:r>
              <a:rPr lang="en-US" sz="2000" u="none" strike="noStrike">
                <a:solidFill>
                  <a:srgbClr val="282727"/>
                </a:solidFill>
                <a:latin typeface="Neue Machina"/>
                <a:ea typeface="Neue Machina"/>
                <a:cs typeface="Neue Machina"/>
                <a:sym typeface="Neue Machina"/>
              </a:rPr>
              <a:t>Automatización inteligente</a:t>
            </a:r>
          </a:p>
          <a:p>
            <a:pPr marL="0" lvl="0" indent="0" algn="l">
              <a:lnSpc>
                <a:spcPts val="3520"/>
              </a:lnSpc>
            </a:pPr>
            <a:r>
              <a:rPr lang="en-US" sz="2000" u="none" strike="noStrike">
                <a:solidFill>
                  <a:srgbClr val="282727"/>
                </a:solidFill>
                <a:latin typeface="Neue Machina"/>
                <a:ea typeface="Neue Machina"/>
                <a:cs typeface="Neue Machina"/>
                <a:sym typeface="Neue Machina"/>
              </a:rPr>
              <a:t>Inteligencia artificial</a:t>
            </a:r>
          </a:p>
          <a:p>
            <a:pPr marL="0" lvl="0" indent="0" algn="l">
              <a:lnSpc>
                <a:spcPts val="3520"/>
              </a:lnSpc>
            </a:pPr>
            <a:r>
              <a:rPr lang="en-US" sz="2000" u="none" strike="noStrike">
                <a:solidFill>
                  <a:srgbClr val="282727"/>
                </a:solidFill>
                <a:latin typeface="Neue Machina"/>
                <a:ea typeface="Neue Machina"/>
                <a:cs typeface="Neue Machina"/>
                <a:sym typeface="Neue Machina"/>
              </a:rPr>
              <a:t>Conclusión y resumen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804E3-FF50-5F33-799E-53967CEBE711}"/>
              </a:ext>
            </a:extLst>
          </p:cNvPr>
          <p:cNvSpPr>
            <a:spLocks noGrp="1"/>
          </p:cNvSpPr>
          <p:nvPr>
            <p:ph type="title"/>
          </p:nvPr>
        </p:nvSpPr>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t>Training Linear and Logistic Regression Models</a:t>
            </a:r>
          </a:p>
        </p:txBody>
      </p:sp>
      <p:sp>
        <p:nvSpPr>
          <p:cNvPr id="3" name="Text Placeholder 2">
            <a:extLst>
              <a:ext uri="{FF2B5EF4-FFF2-40B4-BE49-F238E27FC236}">
                <a16:creationId xmlns:a16="http://schemas.microsoft.com/office/drawing/2014/main" id="{A98BC4BB-BF31-5B10-B66B-D66C1BA8A543}"/>
              </a:ext>
            </a:extLst>
          </p:cNvPr>
          <p:cNvSpPr>
            <a:spLocks noGrp="1"/>
          </p:cNvSpPr>
          <p:nvPr>
            <p:ph type="body" sz="quarter" idx="15"/>
          </p:nvPr>
        </p:nvSpPr>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t>By Your Name</a:t>
            </a:r>
          </a:p>
        </p:txBody>
      </p:sp>
      <p:sp>
        <p:nvSpPr>
          <p:cNvPr id="4" name="Text Placeholder 3">
            <a:extLst>
              <a:ext uri="{FF2B5EF4-FFF2-40B4-BE49-F238E27FC236}">
                <a16:creationId xmlns:a16="http://schemas.microsoft.com/office/drawing/2014/main" id="{39651FE7-9F7A-92FF-D3F8-27A3FA169546}"/>
              </a:ext>
            </a:extLst>
          </p:cNvPr>
          <p:cNvSpPr>
            <a:spLocks noGrp="1"/>
          </p:cNvSpPr>
          <p:nvPr>
            <p:ph type="body" sz="quarter" idx="14"/>
          </p:nvPr>
        </p:nvSpPr>
        <p:spPr/>
        <p:txBody>
          <a:bodyPr/>
          <a:lst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a:lstStyle>
          <a:p>
            <a:r>
              <a:rPr lang="en-US"/>
              <a:t>mayo - 2025</a:t>
            </a:r>
          </a:p>
        </p:txBody>
      </p:sp>
    </p:spTree>
    <p:extLst>
      <p:ext uri="{BB962C8B-B14F-4D97-AF65-F5344CB8AC3E}">
        <p14:creationId xmlns:p14="http://schemas.microsoft.com/office/powerpoint/2010/main" val="15642429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texto 1">
            <a:extLst>
              <a:ext uri="{FF2B5EF4-FFF2-40B4-BE49-F238E27FC236}">
                <a16:creationId xmlns:a16="http://schemas.microsoft.com/office/drawing/2014/main" id="{C465C211-29E7-D76A-5AAA-0E9CADB184F3}"/>
              </a:ext>
            </a:extLst>
          </p:cNvPr>
          <p:cNvSpPr>
            <a:spLocks noGrp="1"/>
          </p:cNvSpPr>
          <p:nvPr>
            <p:ph type="body" sz="quarter" idx="21"/>
          </p:nvPr>
        </p:nvSpPr>
        <p:spPr/>
        <p:txBody>
          <a:bodyPr/>
          <a:lstStyle/>
          <a:p>
            <a:endParaRPr lang="es-ES"/>
          </a:p>
        </p:txBody>
      </p:sp>
      <p:sp>
        <p:nvSpPr>
          <p:cNvPr id="3" name="Marcador de texto 2">
            <a:extLst>
              <a:ext uri="{FF2B5EF4-FFF2-40B4-BE49-F238E27FC236}">
                <a16:creationId xmlns:a16="http://schemas.microsoft.com/office/drawing/2014/main" id="{DA356BDE-C87C-004C-8C3D-221809A27A43}"/>
              </a:ext>
            </a:extLst>
          </p:cNvPr>
          <p:cNvSpPr>
            <a:spLocks noGrp="1"/>
          </p:cNvSpPr>
          <p:nvPr>
            <p:ph type="body" sz="quarter" idx="13"/>
          </p:nvPr>
        </p:nvSpPr>
        <p:spPr/>
        <p:txBody>
          <a:bodyPr/>
          <a:lstStyle/>
          <a:p>
            <a:endParaRPr lang="es-ES"/>
          </a:p>
        </p:txBody>
      </p:sp>
      <p:sp>
        <p:nvSpPr>
          <p:cNvPr id="4" name="Título 3">
            <a:extLst>
              <a:ext uri="{FF2B5EF4-FFF2-40B4-BE49-F238E27FC236}">
                <a16:creationId xmlns:a16="http://schemas.microsoft.com/office/drawing/2014/main" id="{988DC633-8584-5BD8-E584-96A71E5A4EE0}"/>
              </a:ext>
            </a:extLst>
          </p:cNvPr>
          <p:cNvSpPr>
            <a:spLocks noGrp="1"/>
          </p:cNvSpPr>
          <p:nvPr>
            <p:ph type="title"/>
          </p:nvPr>
        </p:nvSpPr>
        <p:spPr/>
        <p:txBody>
          <a:bodyPr/>
          <a:lstStyle/>
          <a:p>
            <a:r>
              <a:rPr lang="es-ES"/>
              <a:t>Agenda</a:t>
            </a:r>
          </a:p>
        </p:txBody>
      </p:sp>
      <p:sp>
        <p:nvSpPr>
          <p:cNvPr id="5" name="Marcador de texto 4">
            <a:extLst>
              <a:ext uri="{FF2B5EF4-FFF2-40B4-BE49-F238E27FC236}">
                <a16:creationId xmlns:a16="http://schemas.microsoft.com/office/drawing/2014/main" id="{87976E00-8A1F-8859-F962-FE7588B7759D}"/>
              </a:ext>
            </a:extLst>
          </p:cNvPr>
          <p:cNvSpPr>
            <a:spLocks noGrp="1"/>
          </p:cNvSpPr>
          <p:nvPr>
            <p:ph type="body" sz="quarter" idx="14"/>
          </p:nvPr>
        </p:nvSpPr>
        <p:spPr/>
        <p:txBody>
          <a:bodyPr/>
          <a:lstStyle/>
          <a:p>
            <a:endParaRPr lang="es-ES"/>
          </a:p>
        </p:txBody>
      </p:sp>
      <p:sp>
        <p:nvSpPr>
          <p:cNvPr id="6" name="Marcador de texto 5">
            <a:extLst>
              <a:ext uri="{FF2B5EF4-FFF2-40B4-BE49-F238E27FC236}">
                <a16:creationId xmlns:a16="http://schemas.microsoft.com/office/drawing/2014/main" id="{1BDDEE39-71E5-F0D4-31A9-825D657F63F1}"/>
              </a:ext>
            </a:extLst>
          </p:cNvPr>
          <p:cNvSpPr>
            <a:spLocks noGrp="1"/>
          </p:cNvSpPr>
          <p:nvPr>
            <p:ph type="body" sz="quarter" idx="15"/>
          </p:nvPr>
        </p:nvSpPr>
        <p:spPr/>
        <p:txBody>
          <a:bodyPr/>
          <a:lstStyle/>
          <a:p>
            <a:endParaRPr lang="es-ES"/>
          </a:p>
        </p:txBody>
      </p:sp>
      <p:sp>
        <p:nvSpPr>
          <p:cNvPr id="7" name="Marcador de texto 6">
            <a:extLst>
              <a:ext uri="{FF2B5EF4-FFF2-40B4-BE49-F238E27FC236}">
                <a16:creationId xmlns:a16="http://schemas.microsoft.com/office/drawing/2014/main" id="{9935A15B-8F07-AB5F-E703-93834666927E}"/>
              </a:ext>
            </a:extLst>
          </p:cNvPr>
          <p:cNvSpPr>
            <a:spLocks noGrp="1"/>
          </p:cNvSpPr>
          <p:nvPr>
            <p:ph type="body" sz="quarter" idx="16"/>
          </p:nvPr>
        </p:nvSpPr>
        <p:spPr/>
        <p:txBody>
          <a:bodyPr/>
          <a:lstStyle/>
          <a:p>
            <a:endParaRPr lang="es-ES"/>
          </a:p>
        </p:txBody>
      </p:sp>
      <p:sp>
        <p:nvSpPr>
          <p:cNvPr id="8" name="Marcador de texto 7">
            <a:extLst>
              <a:ext uri="{FF2B5EF4-FFF2-40B4-BE49-F238E27FC236}">
                <a16:creationId xmlns:a16="http://schemas.microsoft.com/office/drawing/2014/main" id="{87C9280B-26C8-2E97-6FD8-469F1E691290}"/>
              </a:ext>
            </a:extLst>
          </p:cNvPr>
          <p:cNvSpPr>
            <a:spLocks noGrp="1"/>
          </p:cNvSpPr>
          <p:nvPr>
            <p:ph type="body" sz="quarter" idx="17"/>
          </p:nvPr>
        </p:nvSpPr>
        <p:spPr/>
        <p:txBody>
          <a:bodyPr/>
          <a:lstStyle/>
          <a:p>
            <a:endParaRPr lang="es-ES"/>
          </a:p>
        </p:txBody>
      </p:sp>
      <p:sp>
        <p:nvSpPr>
          <p:cNvPr id="9" name="Marcador de texto 8">
            <a:extLst>
              <a:ext uri="{FF2B5EF4-FFF2-40B4-BE49-F238E27FC236}">
                <a16:creationId xmlns:a16="http://schemas.microsoft.com/office/drawing/2014/main" id="{F6D8D6E9-F456-B47A-D4E2-99F6329C71F0}"/>
              </a:ext>
            </a:extLst>
          </p:cNvPr>
          <p:cNvSpPr>
            <a:spLocks noGrp="1"/>
          </p:cNvSpPr>
          <p:nvPr>
            <p:ph type="body" sz="quarter" idx="18"/>
          </p:nvPr>
        </p:nvSpPr>
        <p:spPr/>
        <p:txBody>
          <a:bodyPr/>
          <a:lstStyle/>
          <a:p>
            <a:endParaRPr lang="es-ES"/>
          </a:p>
        </p:txBody>
      </p:sp>
      <p:sp>
        <p:nvSpPr>
          <p:cNvPr id="10" name="Marcador de texto 9">
            <a:extLst>
              <a:ext uri="{FF2B5EF4-FFF2-40B4-BE49-F238E27FC236}">
                <a16:creationId xmlns:a16="http://schemas.microsoft.com/office/drawing/2014/main" id="{C6E7104B-F087-CC63-EA65-F7B4C3688B28}"/>
              </a:ext>
            </a:extLst>
          </p:cNvPr>
          <p:cNvSpPr>
            <a:spLocks noGrp="1"/>
          </p:cNvSpPr>
          <p:nvPr>
            <p:ph type="body" sz="quarter" idx="19"/>
          </p:nvPr>
        </p:nvSpPr>
        <p:spPr/>
        <p:txBody>
          <a:bodyPr/>
          <a:lstStyle/>
          <a:p>
            <a:endParaRPr lang="es-ES"/>
          </a:p>
        </p:txBody>
      </p:sp>
      <p:sp>
        <p:nvSpPr>
          <p:cNvPr id="11" name="Marcador de texto 10">
            <a:extLst>
              <a:ext uri="{FF2B5EF4-FFF2-40B4-BE49-F238E27FC236}">
                <a16:creationId xmlns:a16="http://schemas.microsoft.com/office/drawing/2014/main" id="{674B2837-8B0F-0662-37BB-8FF7925973F7}"/>
              </a:ext>
            </a:extLst>
          </p:cNvPr>
          <p:cNvSpPr>
            <a:spLocks noGrp="1"/>
          </p:cNvSpPr>
          <p:nvPr>
            <p:ph type="body" sz="quarter" idx="20"/>
          </p:nvPr>
        </p:nvSpPr>
        <p:spPr/>
        <p:txBody>
          <a:bodyPr/>
          <a:lstStyle/>
          <a:p>
            <a:endParaRPr lang="es-ES"/>
          </a:p>
        </p:txBody>
      </p:sp>
      <p:sp>
        <p:nvSpPr>
          <p:cNvPr id="12" name="Marcador de texto 11">
            <a:extLst>
              <a:ext uri="{FF2B5EF4-FFF2-40B4-BE49-F238E27FC236}">
                <a16:creationId xmlns:a16="http://schemas.microsoft.com/office/drawing/2014/main" id="{8D378A21-8F01-8BD7-EF8A-A337AC144323}"/>
              </a:ext>
            </a:extLst>
          </p:cNvPr>
          <p:cNvSpPr>
            <a:spLocks noGrp="1"/>
          </p:cNvSpPr>
          <p:nvPr>
            <p:ph type="body" sz="quarter" idx="39"/>
          </p:nvPr>
        </p:nvSpPr>
        <p:spPr/>
        <p:txBody>
          <a:bodyPr/>
          <a:lstStyle/>
          <a:p>
            <a:endParaRPr lang="es-ES"/>
          </a:p>
        </p:txBody>
      </p:sp>
      <p:sp>
        <p:nvSpPr>
          <p:cNvPr id="13" name="Marcador de texto 12">
            <a:extLst>
              <a:ext uri="{FF2B5EF4-FFF2-40B4-BE49-F238E27FC236}">
                <a16:creationId xmlns:a16="http://schemas.microsoft.com/office/drawing/2014/main" id="{D0E52AEC-DBD8-071F-530F-A8F432C1C8BF}"/>
              </a:ext>
            </a:extLst>
          </p:cNvPr>
          <p:cNvSpPr>
            <a:spLocks noGrp="1"/>
          </p:cNvSpPr>
          <p:nvPr>
            <p:ph type="body" sz="quarter" idx="40"/>
          </p:nvPr>
        </p:nvSpPr>
        <p:spPr/>
        <p:txBody>
          <a:bodyPr/>
          <a:lstStyle/>
          <a:p>
            <a:endParaRPr lang="es-ES"/>
          </a:p>
        </p:txBody>
      </p:sp>
      <p:sp>
        <p:nvSpPr>
          <p:cNvPr id="14" name="Marcador de texto 13">
            <a:extLst>
              <a:ext uri="{FF2B5EF4-FFF2-40B4-BE49-F238E27FC236}">
                <a16:creationId xmlns:a16="http://schemas.microsoft.com/office/drawing/2014/main" id="{D39E076A-8015-1AF0-946A-F0775D8C581B}"/>
              </a:ext>
            </a:extLst>
          </p:cNvPr>
          <p:cNvSpPr>
            <a:spLocks noGrp="1"/>
          </p:cNvSpPr>
          <p:nvPr>
            <p:ph type="body" sz="quarter" idx="41"/>
          </p:nvPr>
        </p:nvSpPr>
        <p:spPr/>
        <p:txBody>
          <a:bodyPr/>
          <a:lstStyle/>
          <a:p>
            <a:endParaRPr lang="es-ES"/>
          </a:p>
        </p:txBody>
      </p:sp>
      <p:sp>
        <p:nvSpPr>
          <p:cNvPr id="15" name="Marcador de texto 14">
            <a:extLst>
              <a:ext uri="{FF2B5EF4-FFF2-40B4-BE49-F238E27FC236}">
                <a16:creationId xmlns:a16="http://schemas.microsoft.com/office/drawing/2014/main" id="{331CCAFF-E1A3-5172-1791-F4DD8298834B}"/>
              </a:ext>
            </a:extLst>
          </p:cNvPr>
          <p:cNvSpPr>
            <a:spLocks noGrp="1"/>
          </p:cNvSpPr>
          <p:nvPr>
            <p:ph type="body" sz="quarter" idx="42"/>
          </p:nvPr>
        </p:nvSpPr>
        <p:spPr/>
        <p:txBody>
          <a:bodyPr/>
          <a:lstStyle/>
          <a:p>
            <a:endParaRPr lang="es-ES"/>
          </a:p>
        </p:txBody>
      </p:sp>
      <p:sp>
        <p:nvSpPr>
          <p:cNvPr id="16" name="Marcador de texto 15">
            <a:extLst>
              <a:ext uri="{FF2B5EF4-FFF2-40B4-BE49-F238E27FC236}">
                <a16:creationId xmlns:a16="http://schemas.microsoft.com/office/drawing/2014/main" id="{9D5F9AC6-0D36-7697-6EA8-A5976149DF5D}"/>
              </a:ext>
            </a:extLst>
          </p:cNvPr>
          <p:cNvSpPr>
            <a:spLocks noGrp="1"/>
          </p:cNvSpPr>
          <p:nvPr>
            <p:ph type="body" sz="quarter" idx="43"/>
          </p:nvPr>
        </p:nvSpPr>
        <p:spPr/>
        <p:txBody>
          <a:bodyPr/>
          <a:lstStyle/>
          <a:p>
            <a:endParaRPr lang="es-ES"/>
          </a:p>
        </p:txBody>
      </p:sp>
      <p:sp>
        <p:nvSpPr>
          <p:cNvPr id="17" name="Marcador de texto 16">
            <a:extLst>
              <a:ext uri="{FF2B5EF4-FFF2-40B4-BE49-F238E27FC236}">
                <a16:creationId xmlns:a16="http://schemas.microsoft.com/office/drawing/2014/main" id="{6DAA497E-4E05-4AE3-5ACE-06B92E37CCFC}"/>
              </a:ext>
            </a:extLst>
          </p:cNvPr>
          <p:cNvSpPr>
            <a:spLocks noGrp="1"/>
          </p:cNvSpPr>
          <p:nvPr>
            <p:ph type="body" sz="quarter" idx="44"/>
          </p:nvPr>
        </p:nvSpPr>
        <p:spPr/>
        <p:txBody>
          <a:bodyPr/>
          <a:lstStyle/>
          <a:p>
            <a:endParaRPr lang="es-ES"/>
          </a:p>
        </p:txBody>
      </p:sp>
      <p:sp>
        <p:nvSpPr>
          <p:cNvPr id="18" name="Marcador de texto 17">
            <a:extLst>
              <a:ext uri="{FF2B5EF4-FFF2-40B4-BE49-F238E27FC236}">
                <a16:creationId xmlns:a16="http://schemas.microsoft.com/office/drawing/2014/main" id="{6AEF09DC-DE7D-7A35-2FA7-AD33E40FDE93}"/>
              </a:ext>
            </a:extLst>
          </p:cNvPr>
          <p:cNvSpPr>
            <a:spLocks noGrp="1"/>
          </p:cNvSpPr>
          <p:nvPr>
            <p:ph type="body" sz="quarter" idx="45"/>
          </p:nvPr>
        </p:nvSpPr>
        <p:spPr/>
        <p:txBody>
          <a:bodyPr/>
          <a:lstStyle/>
          <a:p>
            <a:endParaRPr lang="es-ES"/>
          </a:p>
        </p:txBody>
      </p:sp>
      <p:sp>
        <p:nvSpPr>
          <p:cNvPr id="19" name="Marcador de texto 18">
            <a:extLst>
              <a:ext uri="{FF2B5EF4-FFF2-40B4-BE49-F238E27FC236}">
                <a16:creationId xmlns:a16="http://schemas.microsoft.com/office/drawing/2014/main" id="{06255AF1-B016-14AF-5B91-3A280500960B}"/>
              </a:ext>
            </a:extLst>
          </p:cNvPr>
          <p:cNvSpPr>
            <a:spLocks noGrp="1"/>
          </p:cNvSpPr>
          <p:nvPr>
            <p:ph type="body" sz="quarter" idx="46"/>
          </p:nvPr>
        </p:nvSpPr>
        <p:spPr/>
        <p:txBody>
          <a:bodyPr/>
          <a:lstStyle/>
          <a:p>
            <a:endParaRPr lang="es-ES"/>
          </a:p>
        </p:txBody>
      </p:sp>
    </p:spTree>
    <p:extLst>
      <p:ext uri="{BB962C8B-B14F-4D97-AF65-F5344CB8AC3E}">
        <p14:creationId xmlns:p14="http://schemas.microsoft.com/office/powerpoint/2010/main" val="4218493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362A6B-7702-1FB8-B7DF-4C8DBD0BA8DC}"/>
              </a:ext>
            </a:extLst>
          </p:cNvPr>
          <p:cNvSpPr>
            <a:spLocks noGrp="1"/>
          </p:cNvSpPr>
          <p:nvPr>
            <p:ph type="title"/>
          </p:nvPr>
        </p:nvSpPr>
        <p:spPr/>
        <p:txBody>
          <a:bodyPr/>
          <a:lstStyle/>
          <a:p>
            <a:r>
              <a:rPr lang="es-ES"/>
              <a:t>Data Cleaning Overview</a:t>
            </a:r>
          </a:p>
        </p:txBody>
      </p:sp>
      <p:sp>
        <p:nvSpPr>
          <p:cNvPr id="3" name="Marcador de texto 2">
            <a:extLst>
              <a:ext uri="{FF2B5EF4-FFF2-40B4-BE49-F238E27FC236}">
                <a16:creationId xmlns:a16="http://schemas.microsoft.com/office/drawing/2014/main" id="{DE0397DF-72E5-04FE-9959-154F498CF2BA}"/>
              </a:ext>
            </a:extLst>
          </p:cNvPr>
          <p:cNvSpPr>
            <a:spLocks noGrp="1"/>
          </p:cNvSpPr>
          <p:nvPr>
            <p:ph type="body" sz="quarter" idx="15"/>
          </p:nvPr>
        </p:nvSpPr>
        <p:spPr/>
        <p:txBody>
          <a:bodyPr/>
          <a:lstStyle/>
          <a:p>
            <a:endParaRPr lang="es-ES"/>
          </a:p>
        </p:txBody>
      </p:sp>
      <p:sp>
        <p:nvSpPr>
          <p:cNvPr id="4" name="Marcador de texto 3">
            <a:extLst>
              <a:ext uri="{FF2B5EF4-FFF2-40B4-BE49-F238E27FC236}">
                <a16:creationId xmlns:a16="http://schemas.microsoft.com/office/drawing/2014/main" id="{5F36A898-3E8A-7CD8-7859-962C67986A8B}"/>
              </a:ext>
            </a:extLst>
          </p:cNvPr>
          <p:cNvSpPr>
            <a:spLocks noGrp="1"/>
          </p:cNvSpPr>
          <p:nvPr>
            <p:ph type="body" sz="quarter" idx="16"/>
          </p:nvPr>
        </p:nvSpPr>
        <p:spPr/>
        <p:txBody>
          <a:bodyPr/>
          <a:lstStyle/>
          <a:p>
            <a:endParaRPr lang="es-ES"/>
          </a:p>
        </p:txBody>
      </p:sp>
      <p:pic>
        <p:nvPicPr>
          <p:cNvPr id="7" name="Marcador de posición de imagen 6">
            <a:extLst>
              <a:ext uri="{FF2B5EF4-FFF2-40B4-BE49-F238E27FC236}">
                <a16:creationId xmlns:a16="http://schemas.microsoft.com/office/drawing/2014/main" id="{AFA33C18-D2AE-33E8-76D1-1697ED94CA6A}"/>
              </a:ext>
            </a:extLst>
          </p:cNvPr>
          <p:cNvPicPr>
            <a:picLocks noGrp="1" noChangeAspect="1"/>
          </p:cNvPicPr>
          <p:nvPr>
            <p:ph type="pic" sz="quarter" idx="39"/>
          </p:nvPr>
        </p:nvPicPr>
        <p:blipFill>
          <a:blip r:embed="rId2"/>
          <a:srcRect l="28160" r="28160"/>
          <a:stretch>
            <a:fillRect/>
          </a:stretch>
        </p:blipFill>
        <p:spPr/>
      </p:pic>
      <p:sp>
        <p:nvSpPr>
          <p:cNvPr id="6" name="Marcador de texto 5">
            <a:extLst>
              <a:ext uri="{FF2B5EF4-FFF2-40B4-BE49-F238E27FC236}">
                <a16:creationId xmlns:a16="http://schemas.microsoft.com/office/drawing/2014/main" id="{45991D06-7160-B8CE-EB40-63991A25C056}"/>
              </a:ext>
            </a:extLst>
          </p:cNvPr>
          <p:cNvSpPr>
            <a:spLocks noGrp="1"/>
          </p:cNvSpPr>
          <p:nvPr>
            <p:ph type="body" sz="quarter" idx="46"/>
          </p:nvPr>
        </p:nvSpPr>
        <p:spPr/>
        <p:txBody>
          <a:bodyPr/>
          <a:lstStyle/>
          <a:p>
            <a:endParaRPr lang="es-ES"/>
          </a:p>
        </p:txBody>
      </p:sp>
    </p:spTree>
    <p:extLst>
      <p:ext uri="{BB962C8B-B14F-4D97-AF65-F5344CB8AC3E}">
        <p14:creationId xmlns:p14="http://schemas.microsoft.com/office/powerpoint/2010/main" val="24883975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679B03-71D8-0233-6CE3-30106C440C93}"/>
              </a:ext>
            </a:extLst>
          </p:cNvPr>
          <p:cNvSpPr>
            <a:spLocks noGrp="1"/>
          </p:cNvSpPr>
          <p:nvPr>
            <p:ph type="title"/>
          </p:nvPr>
        </p:nvSpPr>
        <p:spPr/>
        <p:txBody>
          <a:bodyPr/>
          <a:lstStyle/>
          <a:p>
            <a:r>
              <a:rPr lang="es-ES"/>
              <a:t>Data Preparation Techniques</a:t>
            </a:r>
          </a:p>
        </p:txBody>
      </p:sp>
      <p:sp>
        <p:nvSpPr>
          <p:cNvPr id="3" name="Marcador de texto 2">
            <a:extLst>
              <a:ext uri="{FF2B5EF4-FFF2-40B4-BE49-F238E27FC236}">
                <a16:creationId xmlns:a16="http://schemas.microsoft.com/office/drawing/2014/main" id="{E54EEF91-B74B-1417-8318-2CA273F11681}"/>
              </a:ext>
            </a:extLst>
          </p:cNvPr>
          <p:cNvSpPr>
            <a:spLocks noGrp="1"/>
          </p:cNvSpPr>
          <p:nvPr>
            <p:ph type="body" sz="quarter" idx="15"/>
          </p:nvPr>
        </p:nvSpPr>
        <p:spPr/>
        <p:txBody>
          <a:bodyPr/>
          <a:lstStyle/>
          <a:p>
            <a:endParaRPr lang="es-ES"/>
          </a:p>
        </p:txBody>
      </p:sp>
      <p:sp>
        <p:nvSpPr>
          <p:cNvPr id="4" name="Marcador de texto 3">
            <a:extLst>
              <a:ext uri="{FF2B5EF4-FFF2-40B4-BE49-F238E27FC236}">
                <a16:creationId xmlns:a16="http://schemas.microsoft.com/office/drawing/2014/main" id="{1AF54FE7-C028-4107-2FFA-3FB10E8D5EBB}"/>
              </a:ext>
            </a:extLst>
          </p:cNvPr>
          <p:cNvSpPr>
            <a:spLocks noGrp="1"/>
          </p:cNvSpPr>
          <p:nvPr>
            <p:ph type="body" sz="quarter" idx="16"/>
          </p:nvPr>
        </p:nvSpPr>
        <p:spPr/>
        <p:txBody>
          <a:bodyPr/>
          <a:lstStyle/>
          <a:p>
            <a:endParaRPr lang="es-ES"/>
          </a:p>
        </p:txBody>
      </p:sp>
      <p:pic>
        <p:nvPicPr>
          <p:cNvPr id="10" name="Marcador de posición de imagen 9">
            <a:extLst>
              <a:ext uri="{FF2B5EF4-FFF2-40B4-BE49-F238E27FC236}">
                <a16:creationId xmlns:a16="http://schemas.microsoft.com/office/drawing/2014/main" id="{95CF87AB-BFA4-C461-3780-8BB2DFD42D8D}"/>
              </a:ext>
            </a:extLst>
          </p:cNvPr>
          <p:cNvPicPr>
            <a:picLocks noGrp="1" noChangeAspect="1"/>
          </p:cNvPicPr>
          <p:nvPr>
            <p:ph type="pic" sz="quarter" idx="39"/>
          </p:nvPr>
        </p:nvPicPr>
        <p:blipFill>
          <a:blip r:embed="rId2"/>
          <a:srcRect t="17298" b="17298"/>
          <a:stretch>
            <a:fillRect/>
          </a:stretch>
        </p:blipFill>
        <p:spPr/>
      </p:pic>
      <p:pic>
        <p:nvPicPr>
          <p:cNvPr id="11" name="Marcador de posición de imagen 10">
            <a:extLst>
              <a:ext uri="{FF2B5EF4-FFF2-40B4-BE49-F238E27FC236}">
                <a16:creationId xmlns:a16="http://schemas.microsoft.com/office/drawing/2014/main" id="{910E7F10-EB0E-F876-FB5D-1DCB7F6AEF23}"/>
              </a:ext>
            </a:extLst>
          </p:cNvPr>
          <p:cNvPicPr>
            <a:picLocks noGrp="1" noChangeAspect="1"/>
          </p:cNvPicPr>
          <p:nvPr>
            <p:ph type="pic" sz="quarter" idx="40"/>
          </p:nvPr>
        </p:nvPicPr>
        <p:blipFill>
          <a:blip r:embed="rId3"/>
          <a:srcRect l="20519" r="20519"/>
          <a:stretch>
            <a:fillRect/>
          </a:stretch>
        </p:blipFill>
        <p:spPr/>
      </p:pic>
      <p:sp>
        <p:nvSpPr>
          <p:cNvPr id="7" name="Marcador de texto 6">
            <a:extLst>
              <a:ext uri="{FF2B5EF4-FFF2-40B4-BE49-F238E27FC236}">
                <a16:creationId xmlns:a16="http://schemas.microsoft.com/office/drawing/2014/main" id="{36AC11F9-BCA1-4480-0E49-D75BA65D8364}"/>
              </a:ext>
            </a:extLst>
          </p:cNvPr>
          <p:cNvSpPr>
            <a:spLocks noGrp="1"/>
          </p:cNvSpPr>
          <p:nvPr>
            <p:ph type="body" sz="quarter" idx="41"/>
          </p:nvPr>
        </p:nvSpPr>
        <p:spPr/>
        <p:txBody>
          <a:bodyPr/>
          <a:lstStyle/>
          <a:p>
            <a:endParaRPr lang="es-ES"/>
          </a:p>
        </p:txBody>
      </p:sp>
      <p:sp>
        <p:nvSpPr>
          <p:cNvPr id="8" name="Marcador de texto 7">
            <a:extLst>
              <a:ext uri="{FF2B5EF4-FFF2-40B4-BE49-F238E27FC236}">
                <a16:creationId xmlns:a16="http://schemas.microsoft.com/office/drawing/2014/main" id="{F264EC58-DCDA-E26A-B2EB-8F0884D63533}"/>
              </a:ext>
            </a:extLst>
          </p:cNvPr>
          <p:cNvSpPr>
            <a:spLocks noGrp="1"/>
          </p:cNvSpPr>
          <p:nvPr>
            <p:ph type="body" sz="quarter" idx="43"/>
          </p:nvPr>
        </p:nvSpPr>
        <p:spPr/>
        <p:txBody>
          <a:bodyPr/>
          <a:lstStyle/>
          <a:p>
            <a:endParaRPr lang="es-ES"/>
          </a:p>
        </p:txBody>
      </p:sp>
      <p:sp>
        <p:nvSpPr>
          <p:cNvPr id="9" name="Marcador de texto 8">
            <a:extLst>
              <a:ext uri="{FF2B5EF4-FFF2-40B4-BE49-F238E27FC236}">
                <a16:creationId xmlns:a16="http://schemas.microsoft.com/office/drawing/2014/main" id="{FBA1EBF6-D601-BB37-45FA-FC545D865EED}"/>
              </a:ext>
            </a:extLst>
          </p:cNvPr>
          <p:cNvSpPr>
            <a:spLocks noGrp="1"/>
          </p:cNvSpPr>
          <p:nvPr>
            <p:ph type="body" sz="quarter" idx="46"/>
          </p:nvPr>
        </p:nvSpPr>
        <p:spPr/>
        <p:txBody>
          <a:bodyPr/>
          <a:lstStyle/>
          <a:p>
            <a:endParaRPr lang="es-ES"/>
          </a:p>
        </p:txBody>
      </p:sp>
    </p:spTree>
    <p:extLst>
      <p:ext uri="{BB962C8B-B14F-4D97-AF65-F5344CB8AC3E}">
        <p14:creationId xmlns:p14="http://schemas.microsoft.com/office/powerpoint/2010/main" val="13418831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C80A3-48F6-E398-3F6D-2FE573706AC5}"/>
              </a:ext>
            </a:extLst>
          </p:cNvPr>
          <p:cNvSpPr>
            <a:spLocks noGrp="1"/>
          </p:cNvSpPr>
          <p:nvPr>
            <p:ph type="title"/>
          </p:nvPr>
        </p:nvSpPr>
        <p:spPr/>
        <p:txBody>
          <a:bodyPr/>
          <a:lstStyle/>
          <a:p>
            <a:r>
              <a:rPr lang="es-ES"/>
              <a:t>Dataset Division</a:t>
            </a:r>
          </a:p>
        </p:txBody>
      </p:sp>
      <p:sp>
        <p:nvSpPr>
          <p:cNvPr id="3" name="Marcador de texto 2">
            <a:extLst>
              <a:ext uri="{FF2B5EF4-FFF2-40B4-BE49-F238E27FC236}">
                <a16:creationId xmlns:a16="http://schemas.microsoft.com/office/drawing/2014/main" id="{315D70FB-6C58-8DFD-95B8-64DDF8548865}"/>
              </a:ext>
            </a:extLst>
          </p:cNvPr>
          <p:cNvSpPr>
            <a:spLocks noGrp="1"/>
          </p:cNvSpPr>
          <p:nvPr>
            <p:ph type="body" sz="quarter" idx="15"/>
          </p:nvPr>
        </p:nvSpPr>
        <p:spPr/>
        <p:txBody>
          <a:bodyPr/>
          <a:lstStyle/>
          <a:p>
            <a:endParaRPr lang="es-ES"/>
          </a:p>
        </p:txBody>
      </p:sp>
      <p:sp>
        <p:nvSpPr>
          <p:cNvPr id="4" name="Marcador de texto 3">
            <a:extLst>
              <a:ext uri="{FF2B5EF4-FFF2-40B4-BE49-F238E27FC236}">
                <a16:creationId xmlns:a16="http://schemas.microsoft.com/office/drawing/2014/main" id="{BB13AA5C-A26E-B81F-9166-F7ECE6B33A96}"/>
              </a:ext>
            </a:extLst>
          </p:cNvPr>
          <p:cNvSpPr>
            <a:spLocks noGrp="1"/>
          </p:cNvSpPr>
          <p:nvPr>
            <p:ph type="body" sz="quarter" idx="16"/>
          </p:nvPr>
        </p:nvSpPr>
        <p:spPr/>
        <p:txBody>
          <a:bodyPr/>
          <a:lstStyle/>
          <a:p>
            <a:endParaRPr lang="es-ES"/>
          </a:p>
        </p:txBody>
      </p:sp>
      <p:sp>
        <p:nvSpPr>
          <p:cNvPr id="5" name="Marcador de texto 4">
            <a:extLst>
              <a:ext uri="{FF2B5EF4-FFF2-40B4-BE49-F238E27FC236}">
                <a16:creationId xmlns:a16="http://schemas.microsoft.com/office/drawing/2014/main" id="{6B972608-6599-BD55-C9D4-249DC34ECB09}"/>
              </a:ext>
            </a:extLst>
          </p:cNvPr>
          <p:cNvSpPr>
            <a:spLocks noGrp="1"/>
          </p:cNvSpPr>
          <p:nvPr>
            <p:ph type="body" sz="quarter" idx="46"/>
          </p:nvPr>
        </p:nvSpPr>
        <p:spPr/>
        <p:txBody>
          <a:bodyPr/>
          <a:lstStyle/>
          <a:p>
            <a:endParaRPr lang="es-ES"/>
          </a:p>
        </p:txBody>
      </p:sp>
      <p:pic>
        <p:nvPicPr>
          <p:cNvPr id="7" name="Marcador de posición de imagen 6">
            <a:extLst>
              <a:ext uri="{FF2B5EF4-FFF2-40B4-BE49-F238E27FC236}">
                <a16:creationId xmlns:a16="http://schemas.microsoft.com/office/drawing/2014/main" id="{8FCD4120-D752-F312-9A1B-55352F7F31D6}"/>
              </a:ext>
            </a:extLst>
          </p:cNvPr>
          <p:cNvPicPr>
            <a:picLocks noGrp="1" noChangeAspect="1"/>
          </p:cNvPicPr>
          <p:nvPr>
            <p:ph type="pic" sz="quarter" idx="39"/>
          </p:nvPr>
        </p:nvPicPr>
        <p:blipFill>
          <a:blip r:embed="rId2"/>
          <a:srcRect t="8221" b="8221"/>
          <a:stretch>
            <a:fillRect/>
          </a:stretch>
        </p:blipFill>
        <p:spPr/>
      </p:pic>
    </p:spTree>
    <p:extLst>
      <p:ext uri="{BB962C8B-B14F-4D97-AF65-F5344CB8AC3E}">
        <p14:creationId xmlns:p14="http://schemas.microsoft.com/office/powerpoint/2010/main" val="26991345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6606139-EA9A-9C61-3E9F-35A965ACF269}"/>
              </a:ext>
            </a:extLst>
          </p:cNvPr>
          <p:cNvSpPr>
            <a:spLocks noGrp="1"/>
          </p:cNvSpPr>
          <p:nvPr>
            <p:ph type="title"/>
          </p:nvPr>
        </p:nvSpPr>
        <p:spPr/>
        <p:txBody>
          <a:bodyPr/>
          <a:lstStyle/>
          <a:p>
            <a:r>
              <a:rPr lang="es-ES"/>
              <a:t>Linear Regression Training</a:t>
            </a:r>
          </a:p>
        </p:txBody>
      </p:sp>
      <p:sp>
        <p:nvSpPr>
          <p:cNvPr id="3" name="Marcador de texto 2">
            <a:extLst>
              <a:ext uri="{FF2B5EF4-FFF2-40B4-BE49-F238E27FC236}">
                <a16:creationId xmlns:a16="http://schemas.microsoft.com/office/drawing/2014/main" id="{4A8960E7-C394-005C-B640-9CC64B7B2142}"/>
              </a:ext>
            </a:extLst>
          </p:cNvPr>
          <p:cNvSpPr>
            <a:spLocks noGrp="1"/>
          </p:cNvSpPr>
          <p:nvPr>
            <p:ph type="body" sz="quarter" idx="15"/>
          </p:nvPr>
        </p:nvSpPr>
        <p:spPr/>
        <p:txBody>
          <a:bodyPr/>
          <a:lstStyle/>
          <a:p>
            <a:endParaRPr lang="es-ES"/>
          </a:p>
        </p:txBody>
      </p:sp>
      <p:sp>
        <p:nvSpPr>
          <p:cNvPr id="4" name="Marcador de texto 3">
            <a:extLst>
              <a:ext uri="{FF2B5EF4-FFF2-40B4-BE49-F238E27FC236}">
                <a16:creationId xmlns:a16="http://schemas.microsoft.com/office/drawing/2014/main" id="{7B735DA6-E3AC-AFD2-A4BB-AAF3F0ABA99A}"/>
              </a:ext>
            </a:extLst>
          </p:cNvPr>
          <p:cNvSpPr>
            <a:spLocks noGrp="1"/>
          </p:cNvSpPr>
          <p:nvPr>
            <p:ph type="body" sz="quarter" idx="16"/>
          </p:nvPr>
        </p:nvSpPr>
        <p:spPr/>
        <p:txBody>
          <a:bodyPr/>
          <a:lstStyle/>
          <a:p>
            <a:endParaRPr lang="es-ES"/>
          </a:p>
        </p:txBody>
      </p:sp>
      <p:pic>
        <p:nvPicPr>
          <p:cNvPr id="7" name="Marcador de posición de imagen 6">
            <a:extLst>
              <a:ext uri="{FF2B5EF4-FFF2-40B4-BE49-F238E27FC236}">
                <a16:creationId xmlns:a16="http://schemas.microsoft.com/office/drawing/2014/main" id="{D01524A3-ABDD-2719-2073-B8252AB84A40}"/>
              </a:ext>
            </a:extLst>
          </p:cNvPr>
          <p:cNvPicPr>
            <a:picLocks noGrp="1" noChangeAspect="1"/>
          </p:cNvPicPr>
          <p:nvPr>
            <p:ph type="pic" sz="quarter" idx="39"/>
          </p:nvPr>
        </p:nvPicPr>
        <p:blipFill>
          <a:blip r:embed="rId2"/>
          <a:srcRect l="691" r="691"/>
          <a:stretch>
            <a:fillRect/>
          </a:stretch>
        </p:blipFill>
        <p:spPr/>
      </p:pic>
      <p:sp>
        <p:nvSpPr>
          <p:cNvPr id="6" name="Marcador de texto 5">
            <a:extLst>
              <a:ext uri="{FF2B5EF4-FFF2-40B4-BE49-F238E27FC236}">
                <a16:creationId xmlns:a16="http://schemas.microsoft.com/office/drawing/2014/main" id="{828DC904-B817-CA78-5791-C02A00532BF9}"/>
              </a:ext>
            </a:extLst>
          </p:cNvPr>
          <p:cNvSpPr>
            <a:spLocks noGrp="1"/>
          </p:cNvSpPr>
          <p:nvPr>
            <p:ph type="body" sz="quarter" idx="46"/>
          </p:nvPr>
        </p:nvSpPr>
        <p:spPr/>
        <p:txBody>
          <a:bodyPr/>
          <a:lstStyle/>
          <a:p>
            <a:endParaRPr lang="es-ES"/>
          </a:p>
        </p:txBody>
      </p:sp>
    </p:spTree>
    <p:extLst>
      <p:ext uri="{BB962C8B-B14F-4D97-AF65-F5344CB8AC3E}">
        <p14:creationId xmlns:p14="http://schemas.microsoft.com/office/powerpoint/2010/main" val="3770054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1">
    <p:bg>
      <p:bgPr>
        <a:solidFill>
          <a:srgbClr val="FBFAF6"/>
        </a:solidFill>
        <a:effectLst/>
      </p:bgPr>
    </p:bg>
    <p:spTree>
      <p:nvGrpSpPr>
        <p:cNvPr id="1" name=""/>
        <p:cNvGrpSpPr/>
        <p:nvPr/>
      </p:nvGrpSpPr>
      <p:grpSpPr>
        <a:xfrm>
          <a:off x="0" y="0"/>
          <a:ext cx="0" cy="0"/>
          <a:chOff x="0" y="0"/>
          <a:chExt cx="0" cy="0"/>
        </a:xfrm>
      </p:grpSpPr>
      <p:graphicFrame>
        <p:nvGraphicFramePr>
          <p:cNvPr id="2" name="Table 0"/>
          <p:cNvGraphicFramePr>
            <a:graphicFrameLocks noGrp="1"/>
          </p:cNvGraphicFramePr>
          <p:nvPr/>
        </p:nvGraphicFramePr>
        <p:xfrm>
          <a:off x="914400" y="3840480"/>
          <a:ext cx="15544800" cy="4261104"/>
        </p:xfrm>
        <a:graphic>
          <a:graphicData uri="http://schemas.openxmlformats.org/drawingml/2006/table">
            <a:tbl>
              <a:tblPr/>
              <a:tblGrid>
                <a:gridCol w="7772400">
                  <a:extLst>
                    <a:ext uri="{9D8B030D-6E8A-4147-A177-3AD203B41FA5}">
                      <a16:colId xmlns:a16="http://schemas.microsoft.com/office/drawing/2014/main" val="20000"/>
                    </a:ext>
                  </a:extLst>
                </a:gridCol>
                <a:gridCol w="7772400">
                  <a:extLst>
                    <a:ext uri="{9D8B030D-6E8A-4147-A177-3AD203B41FA5}">
                      <a16:colId xmlns:a16="http://schemas.microsoft.com/office/drawing/2014/main" val="20001"/>
                    </a:ext>
                  </a:extLst>
                </a:gridCol>
              </a:tblGrid>
              <a:tr h="905256">
                <a:tc>
                  <a:txBody>
                    <a:bodyPr/>
                    <a:lstStyle/>
                    <a:p>
                      <a:pPr marL="0" indent="0">
                        <a:buNone/>
                      </a:pPr>
                      <a:r>
                        <a:rPr lang="en-US" sz="2100" dirty="0">
                          <a:solidFill>
                            <a:srgbClr val="FFFFFF"/>
                          </a:solidFill>
                          <a:latin typeface="Segoe UI Bold" pitchFamily="34" charset="0"/>
                          <a:ea typeface="Segoe UI Bold" pitchFamily="34" charset="-122"/>
                          <a:cs typeface="Segoe UI Bold" pitchFamily="34" charset="-120"/>
                        </a:rPr>
                        <a:t>Metric</a:t>
                      </a:r>
                      <a:endParaRPr lang="en-US" sz="2100" dirty="0">
                        <a:latin typeface="Segoe UI Bold" charset="0"/>
                        <a:ea typeface="Segoe UI Bold" charset="0"/>
                        <a:cs typeface="Segoe UI Bold"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158F"/>
                    </a:solidFill>
                  </a:tcPr>
                </a:tc>
                <a:tc>
                  <a:txBody>
                    <a:bodyPr/>
                    <a:lstStyle/>
                    <a:p>
                      <a:pPr marL="0" indent="0">
                        <a:buNone/>
                      </a:pPr>
                      <a:r>
                        <a:rPr lang="en-US" sz="2100" dirty="0">
                          <a:solidFill>
                            <a:srgbClr val="FFFFFF"/>
                          </a:solidFill>
                          <a:latin typeface="Segoe UI Bold" pitchFamily="34" charset="0"/>
                          <a:ea typeface="Segoe UI Bold" pitchFamily="34" charset="-122"/>
                          <a:cs typeface="Segoe UI Bold" pitchFamily="34" charset="-120"/>
                        </a:rPr>
                        <a:t>Description</a:t>
                      </a:r>
                      <a:endParaRPr lang="en-US" sz="2100" dirty="0">
                        <a:latin typeface="Segoe UI Bold" charset="0"/>
                        <a:ea typeface="Segoe UI Bold" charset="0"/>
                        <a:cs typeface="Segoe UI Bold"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5158F"/>
                    </a:solidFill>
                  </a:tcPr>
                </a:tc>
                <a:extLst>
                  <a:ext uri="{0D108BD9-81ED-4DB2-BD59-A6C34878D82A}">
                    <a16:rowId xmlns:a16="http://schemas.microsoft.com/office/drawing/2014/main" val="10000"/>
                  </a:ext>
                </a:extLst>
              </a:tr>
              <a:tr h="1225296">
                <a:tc>
                  <a:txBody>
                    <a:bodyPr/>
                    <a:lstStyle/>
                    <a:p>
                      <a:pPr marL="0" indent="0">
                        <a:buNone/>
                      </a:pPr>
                      <a:r>
                        <a:rPr lang="en-US" sz="2100" dirty="0">
                          <a:solidFill>
                            <a:srgbClr val="000000"/>
                          </a:solidFill>
                          <a:latin typeface="Segoe Ui" pitchFamily="34" charset="0"/>
                          <a:ea typeface="Segoe Ui" pitchFamily="34" charset="-122"/>
                          <a:cs typeface="Segoe Ui" pitchFamily="34" charset="-120"/>
                        </a:rPr>
                        <a:t>R²</a:t>
                      </a:r>
                      <a:endParaRPr lang="en-US" sz="2100" dirty="0">
                        <a:latin typeface="Segoe Ui" charset="0"/>
                        <a:ea typeface="Segoe Ui" charset="0"/>
                        <a:cs typeface="Segoe U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tc>
                  <a:txBody>
                    <a:bodyPr/>
                    <a:lstStyle/>
                    <a:p>
                      <a:pPr marL="0" indent="0">
                        <a:buNone/>
                      </a:pPr>
                      <a:r>
                        <a:rPr lang="en-US" sz="2100" dirty="0">
                          <a:solidFill>
                            <a:srgbClr val="000000"/>
                          </a:solidFill>
                          <a:latin typeface="Segoe Ui" pitchFamily="34" charset="0"/>
                          <a:ea typeface="Segoe Ui" pitchFamily="34" charset="-122"/>
                          <a:cs typeface="Segoe Ui" pitchFamily="34" charset="-120"/>
                        </a:rPr>
                        <a:t>Represents the proportion of variance explained by the model.</a:t>
                      </a:r>
                      <a:endParaRPr lang="en-US" sz="2100" dirty="0">
                        <a:latin typeface="Segoe Ui" charset="0"/>
                        <a:ea typeface="Segoe Ui" charset="0"/>
                        <a:cs typeface="Segoe U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extLst>
                  <a:ext uri="{0D108BD9-81ED-4DB2-BD59-A6C34878D82A}">
                    <a16:rowId xmlns:a16="http://schemas.microsoft.com/office/drawing/2014/main" val="10001"/>
                  </a:ext>
                </a:extLst>
              </a:tr>
              <a:tr h="1225296">
                <a:tc>
                  <a:txBody>
                    <a:bodyPr/>
                    <a:lstStyle/>
                    <a:p>
                      <a:pPr marL="0" indent="0">
                        <a:buNone/>
                      </a:pPr>
                      <a:r>
                        <a:rPr lang="en-US" sz="2100" dirty="0">
                          <a:solidFill>
                            <a:srgbClr val="000000"/>
                          </a:solidFill>
                          <a:latin typeface="Segoe Ui" pitchFamily="34" charset="0"/>
                          <a:ea typeface="Segoe Ui" pitchFamily="34" charset="-122"/>
                          <a:cs typeface="Segoe Ui" pitchFamily="34" charset="-120"/>
                        </a:rPr>
                        <a:t>RMSE</a:t>
                      </a:r>
                      <a:endParaRPr lang="en-US" sz="2100" dirty="0">
                        <a:latin typeface="Segoe Ui" charset="0"/>
                        <a:ea typeface="Segoe Ui" charset="0"/>
                        <a:cs typeface="Segoe U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tc>
                  <a:txBody>
                    <a:bodyPr/>
                    <a:lstStyle/>
                    <a:p>
                      <a:pPr marL="0" indent="0">
                        <a:buNone/>
                      </a:pPr>
                      <a:r>
                        <a:rPr lang="en-US" sz="2100" dirty="0">
                          <a:solidFill>
                            <a:srgbClr val="000000"/>
                          </a:solidFill>
                          <a:latin typeface="Segoe Ui" pitchFamily="34" charset="0"/>
                          <a:ea typeface="Segoe Ui" pitchFamily="34" charset="-122"/>
                          <a:cs typeface="Segoe Ui" pitchFamily="34" charset="-120"/>
                        </a:rPr>
                        <a:t>Indicates the standard deviation of the residuals, or prediction errors.</a:t>
                      </a:r>
                      <a:endParaRPr lang="en-US" sz="2100" dirty="0">
                        <a:latin typeface="Segoe Ui" charset="0"/>
                        <a:ea typeface="Segoe Ui" charset="0"/>
                        <a:cs typeface="Segoe U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5CCDB"/>
                    </a:solidFill>
                  </a:tcPr>
                </a:tc>
                <a:extLst>
                  <a:ext uri="{0D108BD9-81ED-4DB2-BD59-A6C34878D82A}">
                    <a16:rowId xmlns:a16="http://schemas.microsoft.com/office/drawing/2014/main" val="10002"/>
                  </a:ext>
                </a:extLst>
              </a:tr>
              <a:tr h="905256">
                <a:tc>
                  <a:txBody>
                    <a:bodyPr/>
                    <a:lstStyle/>
                    <a:p>
                      <a:pPr marL="0" indent="0">
                        <a:buNone/>
                      </a:pPr>
                      <a:r>
                        <a:rPr lang="en-US" sz="2100" dirty="0">
                          <a:solidFill>
                            <a:srgbClr val="000000"/>
                          </a:solidFill>
                          <a:latin typeface="Segoe Ui" pitchFamily="34" charset="0"/>
                          <a:ea typeface="Segoe Ui" pitchFamily="34" charset="-122"/>
                          <a:cs typeface="Segoe Ui" pitchFamily="34" charset="-120"/>
                        </a:rPr>
                        <a:t>MAE</a:t>
                      </a:r>
                      <a:endParaRPr lang="en-US" sz="2100" dirty="0">
                        <a:latin typeface="Segoe Ui" charset="0"/>
                        <a:ea typeface="Segoe Ui" charset="0"/>
                        <a:cs typeface="Segoe U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tc>
                  <a:txBody>
                    <a:bodyPr/>
                    <a:lstStyle/>
                    <a:p>
                      <a:pPr marL="0" indent="0">
                        <a:buNone/>
                      </a:pPr>
                      <a:r>
                        <a:rPr lang="en-US" sz="2100" dirty="0">
                          <a:solidFill>
                            <a:srgbClr val="000000"/>
                          </a:solidFill>
                          <a:latin typeface="Segoe Ui" pitchFamily="34" charset="0"/>
                          <a:ea typeface="Segoe Ui" pitchFamily="34" charset="-122"/>
                          <a:cs typeface="Segoe Ui" pitchFamily="34" charset="-120"/>
                        </a:rPr>
                        <a:t>It gives the average error magnitude, robust against outliers.</a:t>
                      </a:r>
                      <a:endParaRPr lang="en-US" sz="2100" dirty="0">
                        <a:latin typeface="Segoe Ui" charset="0"/>
                        <a:ea typeface="Segoe Ui" charset="0"/>
                        <a:cs typeface="Segoe Ui" charset="0"/>
                      </a:endParaRPr>
                    </a:p>
                  </a:txBody>
                  <a:tcPr marL="292608" marR="292608" marT="292608" marB="292608"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FAE7EE"/>
                    </a:solidFill>
                  </a:tcPr>
                </a:tc>
                <a:extLst>
                  <a:ext uri="{0D108BD9-81ED-4DB2-BD59-A6C34878D82A}">
                    <a16:rowId xmlns:a16="http://schemas.microsoft.com/office/drawing/2014/main" val="10003"/>
                  </a:ext>
                </a:extLst>
              </a:tr>
            </a:tbl>
          </a:graphicData>
        </a:graphic>
      </p:graphicFrame>
      <p:sp>
        <p:nvSpPr>
          <p:cNvPr id="3" name="Text 0"/>
          <p:cNvSpPr/>
          <p:nvPr/>
        </p:nvSpPr>
        <p:spPr>
          <a:xfrm>
            <a:off x="479427" y="605028"/>
            <a:ext cx="10442448" cy="1071880"/>
          </a:xfrm>
          <a:prstGeom prst="rect">
            <a:avLst/>
          </a:prstGeom>
          <a:noFill/>
          <a:ln/>
        </p:spPr>
        <p:txBody>
          <a:bodyPr wrap="square" rtlCol="0" anchor="t" anchorCtr="0"/>
          <a:lstStyle>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a:buNone/>
            </a:pPr>
            <a:r>
              <a:rPr lang="en-US" sz="4400">
                <a:solidFill>
                  <a:srgbClr val="262626"/>
                </a:solidFill>
                <a:latin typeface="Arial Black"/>
              </a:rPr>
              <a:t>Metrics and Evaluation</a:t>
            </a:r>
            <a:endParaRPr lang="en-US" sz="4400" dirty="0">
              <a:solidFill>
                <a:srgbClr val="262626"/>
              </a:solidFill>
              <a:latin typeface="Arial Black"/>
            </a:endParaRPr>
          </a:p>
        </p:txBody>
      </p:sp>
      <p:sp>
        <p:nvSpPr>
          <p:cNvPr id="4" name="Shape 1"/>
          <p:cNvSpPr/>
          <p:nvPr/>
        </p:nvSpPr>
        <p:spPr>
          <a:xfrm>
            <a:off x="1828800" y="1828800"/>
            <a:ext cx="1828800" cy="1828800"/>
          </a:xfrm>
          <a:prstGeom prst="line">
            <a:avLst/>
          </a:prstGeom>
          <a:noFill/>
          <a:ln/>
        </p:spPr>
        <p:txBody>
          <a:bodyPr/>
          <a:lstStyle/>
          <a:p>
            <a:endParaRPr lang="es-ES"/>
          </a:p>
        </p:txBody>
      </p:sp>
      <p:sp>
        <p:nvSpPr>
          <p:cNvPr id="5" name="Text 2"/>
          <p:cNvSpPr/>
          <p:nvPr/>
        </p:nvSpPr>
        <p:spPr>
          <a:xfrm>
            <a:off x="590312" y="1778000"/>
            <a:ext cx="9851773" cy="665268"/>
          </a:xfrm>
          <a:prstGeom prst="rect">
            <a:avLst/>
          </a:prstGeom>
          <a:noFill/>
          <a:ln/>
        </p:spPr>
        <p:txBody>
          <a:bodyPr wrap="square" rtlCol="0" anchor="ctr"/>
          <a:lstStyle>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pPr marL="0" indent="0">
              <a:buNone/>
            </a:pPr>
            <a:r>
              <a:rPr lang="en-US" sz="1600">
                <a:latin typeface="Segoe UI"/>
                <a:cs typeface="Segoe UI"/>
              </a:rPr>
              <a:t>Evaluation metrics are essential for understanding the performance of regression and classification models.</a:t>
            </a:r>
            <a:endParaRPr lang="en-US" sz="1600" dirty="0">
              <a:latin typeface="Segoe UI"/>
              <a:cs typeface="Segoe UI"/>
            </a:endParaRPr>
          </a:p>
        </p:txBody>
      </p:sp>
    </p:spTree>
    <p:extLst>
      <p:ext uri="{BB962C8B-B14F-4D97-AF65-F5344CB8AC3E}">
        <p14:creationId xmlns:p14="http://schemas.microsoft.com/office/powerpoint/2010/main" val="3926599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TextBox 2"/>
          <p:cNvSpPr txBox="1"/>
          <p:nvPr/>
        </p:nvSpPr>
        <p:spPr>
          <a:xfrm>
            <a:off x="1260021" y="2130708"/>
            <a:ext cx="5264604" cy="822325"/>
          </a:xfrm>
          <a:prstGeom prst="rect">
            <a:avLst/>
          </a:prstGeom>
        </p:spPr>
        <p:txBody>
          <a:bodyPr lIns="0" tIns="0" rIns="0" bIns="0" rtlCol="0" anchor="t">
            <a:spAutoFit/>
          </a:bodyPr>
          <a:lstStyle/>
          <a:p>
            <a:pPr marL="0" lvl="0" indent="0" algn="l">
              <a:lnSpc>
                <a:spcPts val="6500"/>
              </a:lnSpc>
              <a:spcBef>
                <a:spcPct val="0"/>
              </a:spcBef>
            </a:pPr>
            <a:r>
              <a:rPr lang="en-US" sz="5000">
                <a:solidFill>
                  <a:srgbClr val="D1932A"/>
                </a:solidFill>
                <a:latin typeface="Neue Machina"/>
                <a:ea typeface="Neue Machina"/>
                <a:cs typeface="Neue Machina"/>
                <a:sym typeface="Neue Machina"/>
              </a:rPr>
              <a:t>Introducción</a:t>
            </a:r>
          </a:p>
        </p:txBody>
      </p:sp>
      <p:sp>
        <p:nvSpPr>
          <p:cNvPr id="3" name="TextBox 3"/>
          <p:cNvSpPr txBox="1"/>
          <p:nvPr/>
        </p:nvSpPr>
        <p:spPr>
          <a:xfrm>
            <a:off x="1260021" y="3105433"/>
            <a:ext cx="8277948" cy="1293482"/>
          </a:xfrm>
          <a:prstGeom prst="rect">
            <a:avLst/>
          </a:prstGeom>
        </p:spPr>
        <p:txBody>
          <a:bodyPr lIns="0" tIns="0" rIns="0" bIns="0" rtlCol="0" anchor="t">
            <a:spAutoFit/>
          </a:bodyPr>
          <a:lstStyle/>
          <a:p>
            <a:pPr marL="0" lvl="0" indent="0" algn="l">
              <a:lnSpc>
                <a:spcPts val="3520"/>
              </a:lnSpc>
              <a:spcBef>
                <a:spcPct val="0"/>
              </a:spcBef>
            </a:pPr>
            <a:r>
              <a:rPr lang="en-US" sz="2000"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4" name="TextBox 4"/>
          <p:cNvSpPr txBox="1"/>
          <p:nvPr/>
        </p:nvSpPr>
        <p:spPr>
          <a:xfrm>
            <a:off x="1260021" y="4550804"/>
            <a:ext cx="8277948" cy="1293482"/>
          </a:xfrm>
          <a:prstGeom prst="rect">
            <a:avLst/>
          </a:prstGeom>
        </p:spPr>
        <p:txBody>
          <a:bodyPr lIns="0" tIns="0" rIns="0" bIns="0" rtlCol="0" anchor="t">
            <a:spAutoFit/>
          </a:bodyPr>
          <a:lstStyle/>
          <a:p>
            <a:pPr marL="0" lvl="0" indent="0" algn="l">
              <a:lnSpc>
                <a:spcPts val="3520"/>
              </a:lnSpc>
              <a:spcBef>
                <a:spcPct val="0"/>
              </a:spcBef>
            </a:pPr>
            <a:r>
              <a:rPr lang="en-US" sz="2000"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5" name="Freeform 5"/>
          <p:cNvSpPr/>
          <p:nvPr/>
        </p:nvSpPr>
        <p:spPr>
          <a:xfrm>
            <a:off x="7551464" y="185688"/>
            <a:ext cx="29210808" cy="18840971"/>
          </a:xfrm>
          <a:custGeom>
            <a:avLst/>
            <a:gdLst/>
            <a:ahLst/>
            <a:cxnLst/>
            <a:rect l="l" t="t" r="r" b="b"/>
            <a:pathLst>
              <a:path w="29210808" h="18840971">
                <a:moveTo>
                  <a:pt x="0" y="0"/>
                </a:moveTo>
                <a:lnTo>
                  <a:pt x="29210808" y="0"/>
                </a:lnTo>
                <a:lnTo>
                  <a:pt x="29210808" y="18840971"/>
                </a:lnTo>
                <a:lnTo>
                  <a:pt x="0" y="18840971"/>
                </a:lnTo>
                <a:lnTo>
                  <a:pt x="0" y="0"/>
                </a:lnTo>
                <a:close/>
              </a:path>
            </a:pathLst>
          </a:custGeom>
          <a:blipFill>
            <a:blip r:embed="rId2"/>
            <a:stretch>
              <a:fillRect/>
            </a:stretch>
          </a:blipFill>
        </p:spPr>
        <p:txBody>
          <a:bodyPr/>
          <a:lstStyle/>
          <a:p>
            <a:endParaRPr lang="es-ES"/>
          </a:p>
        </p:txBody>
      </p:sp>
      <p:sp>
        <p:nvSpPr>
          <p:cNvPr id="6" name="Freeform 6"/>
          <p:cNvSpPr/>
          <p:nvPr/>
        </p:nvSpPr>
        <p:spPr>
          <a:xfrm>
            <a:off x="11032827" y="2057400"/>
            <a:ext cx="3970782" cy="8229600"/>
          </a:xfrm>
          <a:custGeom>
            <a:avLst/>
            <a:gdLst/>
            <a:ahLst/>
            <a:cxnLst/>
            <a:rect l="l" t="t" r="r" b="b"/>
            <a:pathLst>
              <a:path w="3970782" h="8229600">
                <a:moveTo>
                  <a:pt x="0" y="0"/>
                </a:moveTo>
                <a:lnTo>
                  <a:pt x="3970782" y="0"/>
                </a:lnTo>
                <a:lnTo>
                  <a:pt x="3970782" y="8229600"/>
                </a:lnTo>
                <a:lnTo>
                  <a:pt x="0" y="8229600"/>
                </a:lnTo>
                <a:lnTo>
                  <a:pt x="0" y="0"/>
                </a:lnTo>
                <a:close/>
              </a:path>
            </a:pathLst>
          </a:custGeom>
          <a:blipFill>
            <a:blip r:embed="rId3"/>
            <a:stretch>
              <a:fillRect/>
            </a:stretch>
          </a:blipFill>
        </p:spPr>
        <p:txBody>
          <a:bodyPr/>
          <a:lstStyle/>
          <a:p>
            <a:endParaRPr lang="es-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Freeform 2"/>
          <p:cNvSpPr/>
          <p:nvPr/>
        </p:nvSpPr>
        <p:spPr>
          <a:xfrm rot="9872442">
            <a:off x="-11456381" y="-5092799"/>
            <a:ext cx="17281309" cy="11146445"/>
          </a:xfrm>
          <a:custGeom>
            <a:avLst/>
            <a:gdLst/>
            <a:ahLst/>
            <a:cxnLst/>
            <a:rect l="l" t="t" r="r" b="b"/>
            <a:pathLst>
              <a:path w="17281309" h="11146445">
                <a:moveTo>
                  <a:pt x="0" y="0"/>
                </a:moveTo>
                <a:lnTo>
                  <a:pt x="17281309" y="0"/>
                </a:lnTo>
                <a:lnTo>
                  <a:pt x="17281309" y="11146444"/>
                </a:lnTo>
                <a:lnTo>
                  <a:pt x="0" y="11146444"/>
                </a:lnTo>
                <a:lnTo>
                  <a:pt x="0" y="0"/>
                </a:lnTo>
                <a:close/>
              </a:path>
            </a:pathLst>
          </a:custGeom>
          <a:blipFill>
            <a:blip r:embed="rId2"/>
            <a:stretch>
              <a:fillRect/>
            </a:stretch>
          </a:blipFill>
        </p:spPr>
        <p:txBody>
          <a:bodyPr/>
          <a:lstStyle/>
          <a:p>
            <a:endParaRPr lang="es-ES"/>
          </a:p>
        </p:txBody>
      </p:sp>
      <p:sp>
        <p:nvSpPr>
          <p:cNvPr id="3" name="Freeform 3"/>
          <p:cNvSpPr/>
          <p:nvPr/>
        </p:nvSpPr>
        <p:spPr>
          <a:xfrm rot="9872442">
            <a:off x="16432779" y="-3989704"/>
            <a:ext cx="17281309" cy="11146445"/>
          </a:xfrm>
          <a:custGeom>
            <a:avLst/>
            <a:gdLst/>
            <a:ahLst/>
            <a:cxnLst/>
            <a:rect l="l" t="t" r="r" b="b"/>
            <a:pathLst>
              <a:path w="17281309" h="11146445">
                <a:moveTo>
                  <a:pt x="0" y="0"/>
                </a:moveTo>
                <a:lnTo>
                  <a:pt x="17281310" y="0"/>
                </a:lnTo>
                <a:lnTo>
                  <a:pt x="17281310" y="11146445"/>
                </a:lnTo>
                <a:lnTo>
                  <a:pt x="0" y="11146445"/>
                </a:lnTo>
                <a:lnTo>
                  <a:pt x="0" y="0"/>
                </a:lnTo>
                <a:close/>
              </a:path>
            </a:pathLst>
          </a:custGeom>
          <a:blipFill>
            <a:blip r:embed="rId2"/>
            <a:stretch>
              <a:fillRect/>
            </a:stretch>
          </a:blipFill>
        </p:spPr>
        <p:txBody>
          <a:bodyPr/>
          <a:lstStyle/>
          <a:p>
            <a:endParaRPr lang="es-ES"/>
          </a:p>
        </p:txBody>
      </p:sp>
      <p:grpSp>
        <p:nvGrpSpPr>
          <p:cNvPr id="4" name="Group 4"/>
          <p:cNvGrpSpPr/>
          <p:nvPr/>
        </p:nvGrpSpPr>
        <p:grpSpPr>
          <a:xfrm>
            <a:off x="1727593" y="4229880"/>
            <a:ext cx="4685638" cy="3440748"/>
            <a:chOff x="0" y="0"/>
            <a:chExt cx="558879" cy="410395"/>
          </a:xfrm>
        </p:grpSpPr>
        <p:sp>
          <p:nvSpPr>
            <p:cNvPr id="5" name="Freeform 5"/>
            <p:cNvSpPr/>
            <p:nvPr/>
          </p:nvSpPr>
          <p:spPr>
            <a:xfrm>
              <a:off x="0" y="0"/>
              <a:ext cx="558879" cy="410395"/>
            </a:xfrm>
            <a:custGeom>
              <a:avLst/>
              <a:gdLst/>
              <a:ahLst/>
              <a:cxnLst/>
              <a:rect l="l" t="t" r="r" b="b"/>
              <a:pathLst>
                <a:path w="558879" h="410395">
                  <a:moveTo>
                    <a:pt x="64438" y="0"/>
                  </a:moveTo>
                  <a:lnTo>
                    <a:pt x="494441" y="0"/>
                  </a:lnTo>
                  <a:cubicBezTo>
                    <a:pt x="530029" y="0"/>
                    <a:pt x="558879" y="28850"/>
                    <a:pt x="558879" y="64438"/>
                  </a:cubicBezTo>
                  <a:lnTo>
                    <a:pt x="558879" y="345957"/>
                  </a:lnTo>
                  <a:cubicBezTo>
                    <a:pt x="558879" y="381545"/>
                    <a:pt x="530029" y="410395"/>
                    <a:pt x="494441" y="410395"/>
                  </a:cubicBezTo>
                  <a:lnTo>
                    <a:pt x="64438" y="410395"/>
                  </a:lnTo>
                  <a:cubicBezTo>
                    <a:pt x="28850" y="410395"/>
                    <a:pt x="0" y="381545"/>
                    <a:pt x="0" y="345957"/>
                  </a:cubicBezTo>
                  <a:lnTo>
                    <a:pt x="0" y="64438"/>
                  </a:lnTo>
                  <a:cubicBezTo>
                    <a:pt x="0" y="28850"/>
                    <a:pt x="28850" y="0"/>
                    <a:pt x="64438" y="0"/>
                  </a:cubicBezTo>
                  <a:close/>
                </a:path>
              </a:pathLst>
            </a:custGeom>
            <a:blipFill>
              <a:blip r:embed="rId3"/>
              <a:stretch>
                <a:fillRect l="-15272" r="-15272"/>
              </a:stretch>
            </a:blipFill>
            <a:ln w="76200" cap="rnd">
              <a:gradFill>
                <a:gsLst>
                  <a:gs pos="0">
                    <a:srgbClr val="FACD0D">
                      <a:alpha val="100000"/>
                    </a:srgbClr>
                  </a:gs>
                  <a:gs pos="100000">
                    <a:srgbClr val="D1932A">
                      <a:alpha val="100000"/>
                    </a:srgbClr>
                  </a:gs>
                </a:gsLst>
                <a:lin ang="5400000"/>
              </a:gradFill>
              <a:prstDash val="solid"/>
              <a:round/>
            </a:ln>
          </p:spPr>
          <p:txBody>
            <a:bodyPr/>
            <a:lstStyle/>
            <a:p>
              <a:endParaRPr lang="es-ES"/>
            </a:p>
          </p:txBody>
        </p:sp>
      </p:grpSp>
      <p:grpSp>
        <p:nvGrpSpPr>
          <p:cNvPr id="6" name="Group 6"/>
          <p:cNvGrpSpPr/>
          <p:nvPr/>
        </p:nvGrpSpPr>
        <p:grpSpPr>
          <a:xfrm>
            <a:off x="6890821" y="4229880"/>
            <a:ext cx="4685638" cy="3440748"/>
            <a:chOff x="0" y="0"/>
            <a:chExt cx="558879" cy="410395"/>
          </a:xfrm>
        </p:grpSpPr>
        <p:sp>
          <p:nvSpPr>
            <p:cNvPr id="7" name="Freeform 7"/>
            <p:cNvSpPr/>
            <p:nvPr/>
          </p:nvSpPr>
          <p:spPr>
            <a:xfrm>
              <a:off x="0" y="0"/>
              <a:ext cx="558879" cy="410395"/>
            </a:xfrm>
            <a:custGeom>
              <a:avLst/>
              <a:gdLst/>
              <a:ahLst/>
              <a:cxnLst/>
              <a:rect l="l" t="t" r="r" b="b"/>
              <a:pathLst>
                <a:path w="558879" h="410395">
                  <a:moveTo>
                    <a:pt x="64438" y="0"/>
                  </a:moveTo>
                  <a:lnTo>
                    <a:pt x="494441" y="0"/>
                  </a:lnTo>
                  <a:cubicBezTo>
                    <a:pt x="530029" y="0"/>
                    <a:pt x="558879" y="28850"/>
                    <a:pt x="558879" y="64438"/>
                  </a:cubicBezTo>
                  <a:lnTo>
                    <a:pt x="558879" y="345957"/>
                  </a:lnTo>
                  <a:cubicBezTo>
                    <a:pt x="558879" y="381545"/>
                    <a:pt x="530029" y="410395"/>
                    <a:pt x="494441" y="410395"/>
                  </a:cubicBezTo>
                  <a:lnTo>
                    <a:pt x="64438" y="410395"/>
                  </a:lnTo>
                  <a:cubicBezTo>
                    <a:pt x="28850" y="410395"/>
                    <a:pt x="0" y="381545"/>
                    <a:pt x="0" y="345957"/>
                  </a:cubicBezTo>
                  <a:lnTo>
                    <a:pt x="0" y="64438"/>
                  </a:lnTo>
                  <a:cubicBezTo>
                    <a:pt x="0" y="28850"/>
                    <a:pt x="28850" y="0"/>
                    <a:pt x="64438" y="0"/>
                  </a:cubicBezTo>
                  <a:close/>
                </a:path>
              </a:pathLst>
            </a:custGeom>
            <a:blipFill>
              <a:blip r:embed="rId4"/>
              <a:stretch>
                <a:fillRect l="-15272" r="-15272"/>
              </a:stretch>
            </a:blipFill>
            <a:ln w="76200" cap="rnd">
              <a:gradFill>
                <a:gsLst>
                  <a:gs pos="0">
                    <a:srgbClr val="FACD0D">
                      <a:alpha val="100000"/>
                    </a:srgbClr>
                  </a:gs>
                  <a:gs pos="100000">
                    <a:srgbClr val="D1932A">
                      <a:alpha val="100000"/>
                    </a:srgbClr>
                  </a:gs>
                </a:gsLst>
                <a:lin ang="5400000"/>
              </a:gradFill>
              <a:prstDash val="solid"/>
              <a:round/>
            </a:ln>
          </p:spPr>
          <p:txBody>
            <a:bodyPr/>
            <a:lstStyle/>
            <a:p>
              <a:endParaRPr lang="es-ES"/>
            </a:p>
          </p:txBody>
        </p:sp>
      </p:grpSp>
      <p:grpSp>
        <p:nvGrpSpPr>
          <p:cNvPr id="8" name="Group 8"/>
          <p:cNvGrpSpPr/>
          <p:nvPr/>
        </p:nvGrpSpPr>
        <p:grpSpPr>
          <a:xfrm>
            <a:off x="11874769" y="4229880"/>
            <a:ext cx="4685638" cy="3440748"/>
            <a:chOff x="0" y="0"/>
            <a:chExt cx="558879" cy="410395"/>
          </a:xfrm>
        </p:grpSpPr>
        <p:sp>
          <p:nvSpPr>
            <p:cNvPr id="9" name="Freeform 9"/>
            <p:cNvSpPr/>
            <p:nvPr/>
          </p:nvSpPr>
          <p:spPr>
            <a:xfrm>
              <a:off x="0" y="0"/>
              <a:ext cx="558879" cy="410395"/>
            </a:xfrm>
            <a:custGeom>
              <a:avLst/>
              <a:gdLst/>
              <a:ahLst/>
              <a:cxnLst/>
              <a:rect l="l" t="t" r="r" b="b"/>
              <a:pathLst>
                <a:path w="558879" h="410395">
                  <a:moveTo>
                    <a:pt x="64438" y="0"/>
                  </a:moveTo>
                  <a:lnTo>
                    <a:pt x="494441" y="0"/>
                  </a:lnTo>
                  <a:cubicBezTo>
                    <a:pt x="530029" y="0"/>
                    <a:pt x="558879" y="28850"/>
                    <a:pt x="558879" y="64438"/>
                  </a:cubicBezTo>
                  <a:lnTo>
                    <a:pt x="558879" y="345957"/>
                  </a:lnTo>
                  <a:cubicBezTo>
                    <a:pt x="558879" y="381545"/>
                    <a:pt x="530029" y="410395"/>
                    <a:pt x="494441" y="410395"/>
                  </a:cubicBezTo>
                  <a:lnTo>
                    <a:pt x="64438" y="410395"/>
                  </a:lnTo>
                  <a:cubicBezTo>
                    <a:pt x="28850" y="410395"/>
                    <a:pt x="0" y="381545"/>
                    <a:pt x="0" y="345957"/>
                  </a:cubicBezTo>
                  <a:lnTo>
                    <a:pt x="0" y="64438"/>
                  </a:lnTo>
                  <a:cubicBezTo>
                    <a:pt x="0" y="28850"/>
                    <a:pt x="28850" y="0"/>
                    <a:pt x="64438" y="0"/>
                  </a:cubicBezTo>
                  <a:close/>
                </a:path>
              </a:pathLst>
            </a:custGeom>
            <a:blipFill>
              <a:blip r:embed="rId5"/>
              <a:stretch>
                <a:fillRect l="-5160" r="-5160"/>
              </a:stretch>
            </a:blipFill>
            <a:ln w="76200" cap="rnd">
              <a:gradFill>
                <a:gsLst>
                  <a:gs pos="0">
                    <a:srgbClr val="FACD0D">
                      <a:alpha val="100000"/>
                    </a:srgbClr>
                  </a:gs>
                  <a:gs pos="100000">
                    <a:srgbClr val="D1932A">
                      <a:alpha val="100000"/>
                    </a:srgbClr>
                  </a:gs>
                </a:gsLst>
                <a:lin ang="5400000"/>
              </a:gradFill>
              <a:prstDash val="solid"/>
              <a:round/>
            </a:ln>
          </p:spPr>
          <p:txBody>
            <a:bodyPr/>
            <a:lstStyle/>
            <a:p>
              <a:endParaRPr lang="es-ES"/>
            </a:p>
          </p:txBody>
        </p:sp>
      </p:grpSp>
      <p:sp>
        <p:nvSpPr>
          <p:cNvPr id="10" name="TextBox 10"/>
          <p:cNvSpPr txBox="1"/>
          <p:nvPr/>
        </p:nvSpPr>
        <p:spPr>
          <a:xfrm>
            <a:off x="1727593" y="7758650"/>
            <a:ext cx="4685638" cy="1499650"/>
          </a:xfrm>
          <a:prstGeom prst="rect">
            <a:avLst/>
          </a:prstGeom>
        </p:spPr>
        <p:txBody>
          <a:bodyPr lIns="0" tIns="0" rIns="0" bIns="0" rtlCol="0" anchor="t">
            <a:spAutoFit/>
          </a:bodyPr>
          <a:lstStyle/>
          <a:p>
            <a:pPr marL="0" lvl="0" indent="0" algn="just">
              <a:lnSpc>
                <a:spcPts val="3048"/>
              </a:lnSpc>
              <a:spcBef>
                <a:spcPct val="0"/>
              </a:spcBef>
            </a:pPr>
            <a:r>
              <a:rPr lang="en-US" sz="1732"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11" name="TextBox 11"/>
          <p:cNvSpPr txBox="1"/>
          <p:nvPr/>
        </p:nvSpPr>
        <p:spPr>
          <a:xfrm>
            <a:off x="6890821" y="7758650"/>
            <a:ext cx="4685638" cy="1499650"/>
          </a:xfrm>
          <a:prstGeom prst="rect">
            <a:avLst/>
          </a:prstGeom>
        </p:spPr>
        <p:txBody>
          <a:bodyPr lIns="0" tIns="0" rIns="0" bIns="0" rtlCol="0" anchor="t">
            <a:spAutoFit/>
          </a:bodyPr>
          <a:lstStyle/>
          <a:p>
            <a:pPr marL="0" lvl="0" indent="0" algn="just">
              <a:lnSpc>
                <a:spcPts val="3048"/>
              </a:lnSpc>
              <a:spcBef>
                <a:spcPct val="0"/>
              </a:spcBef>
            </a:pPr>
            <a:r>
              <a:rPr lang="en-US" sz="1732"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12" name="TextBox 12"/>
          <p:cNvSpPr txBox="1"/>
          <p:nvPr/>
        </p:nvSpPr>
        <p:spPr>
          <a:xfrm>
            <a:off x="11874769" y="7758650"/>
            <a:ext cx="4685638" cy="1499650"/>
          </a:xfrm>
          <a:prstGeom prst="rect">
            <a:avLst/>
          </a:prstGeom>
        </p:spPr>
        <p:txBody>
          <a:bodyPr lIns="0" tIns="0" rIns="0" bIns="0" rtlCol="0" anchor="t">
            <a:spAutoFit/>
          </a:bodyPr>
          <a:lstStyle/>
          <a:p>
            <a:pPr marL="0" lvl="0" indent="0" algn="just">
              <a:lnSpc>
                <a:spcPts val="3048"/>
              </a:lnSpc>
              <a:spcBef>
                <a:spcPct val="0"/>
              </a:spcBef>
            </a:pPr>
            <a:r>
              <a:rPr lang="en-US" sz="1732"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13" name="TextBox 13"/>
          <p:cNvSpPr txBox="1"/>
          <p:nvPr/>
        </p:nvSpPr>
        <p:spPr>
          <a:xfrm>
            <a:off x="4852232" y="2741126"/>
            <a:ext cx="8851655" cy="923331"/>
          </a:xfrm>
          <a:prstGeom prst="rect">
            <a:avLst/>
          </a:prstGeom>
        </p:spPr>
        <p:txBody>
          <a:bodyPr lIns="0" tIns="0" rIns="0" bIns="0" rtlCol="0" anchor="t">
            <a:spAutoFit/>
          </a:bodyPr>
          <a:lstStyle/>
          <a:p>
            <a:pPr algn="ctr">
              <a:lnSpc>
                <a:spcPts val="3763"/>
              </a:lnSpc>
              <a:spcBef>
                <a:spcPct val="0"/>
              </a:spcBef>
            </a:pPr>
            <a:r>
              <a:rPr lang="en-US" sz="2138" u="none" strike="noStrike">
                <a:solidFill>
                  <a:srgbClr val="282727"/>
                </a:solidFill>
                <a:latin typeface="Neue Machina"/>
                <a:ea typeface="Neue Machina"/>
                <a:cs typeface="Neue Machina"/>
                <a:sym typeface="Neue Machina"/>
              </a:rPr>
              <a:t>La inteligencia artificial está transformando la manera en que aprendemos, trabajamos y nos conectamos.</a:t>
            </a:r>
          </a:p>
        </p:txBody>
      </p:sp>
      <p:sp>
        <p:nvSpPr>
          <p:cNvPr id="14" name="TextBox 14"/>
          <p:cNvSpPr txBox="1"/>
          <p:nvPr/>
        </p:nvSpPr>
        <p:spPr>
          <a:xfrm>
            <a:off x="5005026" y="1938622"/>
            <a:ext cx="8277948" cy="822325"/>
          </a:xfrm>
          <a:prstGeom prst="rect">
            <a:avLst/>
          </a:prstGeom>
        </p:spPr>
        <p:txBody>
          <a:bodyPr lIns="0" tIns="0" rIns="0" bIns="0" rtlCol="0" anchor="t">
            <a:spAutoFit/>
          </a:bodyPr>
          <a:lstStyle/>
          <a:p>
            <a:pPr algn="ctr">
              <a:lnSpc>
                <a:spcPts val="6500"/>
              </a:lnSpc>
              <a:spcBef>
                <a:spcPct val="0"/>
              </a:spcBef>
            </a:pPr>
            <a:r>
              <a:rPr lang="en-US" sz="5000">
                <a:solidFill>
                  <a:srgbClr val="D1932A"/>
                </a:solidFill>
                <a:latin typeface="Neue Machina"/>
                <a:ea typeface="Neue Machina"/>
                <a:cs typeface="Neue Machina"/>
                <a:sym typeface="Neue Machina"/>
              </a:rPr>
              <a:t>Tecnología avanzada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Freeform 2"/>
          <p:cNvSpPr/>
          <p:nvPr/>
        </p:nvSpPr>
        <p:spPr>
          <a:xfrm rot="-7567930">
            <a:off x="5675296" y="-8268322"/>
            <a:ext cx="17281309" cy="11146445"/>
          </a:xfrm>
          <a:custGeom>
            <a:avLst/>
            <a:gdLst/>
            <a:ahLst/>
            <a:cxnLst/>
            <a:rect l="l" t="t" r="r" b="b"/>
            <a:pathLst>
              <a:path w="17281309" h="11146445">
                <a:moveTo>
                  <a:pt x="0" y="0"/>
                </a:moveTo>
                <a:lnTo>
                  <a:pt x="17281310" y="0"/>
                </a:lnTo>
                <a:lnTo>
                  <a:pt x="17281310" y="11146444"/>
                </a:lnTo>
                <a:lnTo>
                  <a:pt x="0" y="11146444"/>
                </a:lnTo>
                <a:lnTo>
                  <a:pt x="0" y="0"/>
                </a:lnTo>
                <a:close/>
              </a:path>
            </a:pathLst>
          </a:custGeom>
          <a:blipFill>
            <a:blip r:embed="rId2"/>
            <a:stretch>
              <a:fillRect/>
            </a:stretch>
          </a:blipFill>
        </p:spPr>
        <p:txBody>
          <a:bodyPr/>
          <a:lstStyle/>
          <a:p>
            <a:endParaRPr lang="es-ES"/>
          </a:p>
        </p:txBody>
      </p:sp>
      <p:sp>
        <p:nvSpPr>
          <p:cNvPr id="3" name="Freeform 3"/>
          <p:cNvSpPr/>
          <p:nvPr/>
        </p:nvSpPr>
        <p:spPr>
          <a:xfrm rot="9872442">
            <a:off x="-14255794" y="6626026"/>
            <a:ext cx="17281309" cy="11146445"/>
          </a:xfrm>
          <a:custGeom>
            <a:avLst/>
            <a:gdLst/>
            <a:ahLst/>
            <a:cxnLst/>
            <a:rect l="l" t="t" r="r" b="b"/>
            <a:pathLst>
              <a:path w="17281309" h="11146445">
                <a:moveTo>
                  <a:pt x="0" y="0"/>
                </a:moveTo>
                <a:lnTo>
                  <a:pt x="17281309" y="0"/>
                </a:lnTo>
                <a:lnTo>
                  <a:pt x="17281309" y="11146445"/>
                </a:lnTo>
                <a:lnTo>
                  <a:pt x="0" y="11146445"/>
                </a:lnTo>
                <a:lnTo>
                  <a:pt x="0" y="0"/>
                </a:lnTo>
                <a:close/>
              </a:path>
            </a:pathLst>
          </a:custGeom>
          <a:blipFill>
            <a:blip r:embed="rId2"/>
            <a:stretch>
              <a:fillRect/>
            </a:stretch>
          </a:blipFill>
        </p:spPr>
        <p:txBody>
          <a:bodyPr/>
          <a:lstStyle/>
          <a:p>
            <a:endParaRPr lang="es-ES"/>
          </a:p>
        </p:txBody>
      </p:sp>
      <p:sp>
        <p:nvSpPr>
          <p:cNvPr id="4" name="AutoShape 4"/>
          <p:cNvSpPr/>
          <p:nvPr/>
        </p:nvSpPr>
        <p:spPr>
          <a:xfrm flipH="1">
            <a:off x="6779067" y="3978717"/>
            <a:ext cx="0" cy="4176487"/>
          </a:xfrm>
          <a:prstGeom prst="line">
            <a:avLst/>
          </a:prstGeom>
          <a:ln w="19050" cap="flat">
            <a:gradFill>
              <a:gsLst>
                <a:gs pos="0">
                  <a:srgbClr val="FACD0D">
                    <a:alpha val="100000"/>
                  </a:srgbClr>
                </a:gs>
                <a:gs pos="100000">
                  <a:srgbClr val="D1932A">
                    <a:alpha val="100000"/>
                  </a:srgbClr>
                </a:gs>
              </a:gsLst>
              <a:lin ang="5400000"/>
            </a:gradFill>
            <a:prstDash val="solid"/>
            <a:headEnd type="none" w="sm" len="sm"/>
            <a:tailEnd type="none" w="sm" len="sm"/>
          </a:ln>
        </p:spPr>
        <p:txBody>
          <a:bodyPr/>
          <a:lstStyle/>
          <a:p>
            <a:endParaRPr lang="es-ES"/>
          </a:p>
        </p:txBody>
      </p:sp>
      <p:sp>
        <p:nvSpPr>
          <p:cNvPr id="5" name="AutoShape 5"/>
          <p:cNvSpPr/>
          <p:nvPr/>
        </p:nvSpPr>
        <p:spPr>
          <a:xfrm flipH="1">
            <a:off x="11506211" y="3978717"/>
            <a:ext cx="0" cy="4176487"/>
          </a:xfrm>
          <a:prstGeom prst="line">
            <a:avLst/>
          </a:prstGeom>
          <a:ln w="19050" cap="flat">
            <a:gradFill>
              <a:gsLst>
                <a:gs pos="0">
                  <a:srgbClr val="FACD0D">
                    <a:alpha val="100000"/>
                  </a:srgbClr>
                </a:gs>
                <a:gs pos="100000">
                  <a:srgbClr val="D1932A">
                    <a:alpha val="100000"/>
                  </a:srgbClr>
                </a:gs>
              </a:gsLst>
              <a:lin ang="5400000"/>
            </a:gradFill>
            <a:prstDash val="solid"/>
            <a:headEnd type="none" w="sm" len="sm"/>
            <a:tailEnd type="none" w="sm" len="sm"/>
          </a:ln>
        </p:spPr>
        <p:txBody>
          <a:bodyPr/>
          <a:lstStyle/>
          <a:p>
            <a:endParaRPr lang="es-ES"/>
          </a:p>
        </p:txBody>
      </p:sp>
      <p:sp>
        <p:nvSpPr>
          <p:cNvPr id="6" name="Freeform 6"/>
          <p:cNvSpPr/>
          <p:nvPr/>
        </p:nvSpPr>
        <p:spPr>
          <a:xfrm>
            <a:off x="3156033" y="4076874"/>
            <a:ext cx="2084853" cy="1990087"/>
          </a:xfrm>
          <a:custGeom>
            <a:avLst/>
            <a:gdLst/>
            <a:ahLst/>
            <a:cxnLst/>
            <a:rect l="l" t="t" r="r" b="b"/>
            <a:pathLst>
              <a:path w="2084853" h="1990087">
                <a:moveTo>
                  <a:pt x="0" y="0"/>
                </a:moveTo>
                <a:lnTo>
                  <a:pt x="2084853" y="0"/>
                </a:lnTo>
                <a:lnTo>
                  <a:pt x="2084853" y="1990087"/>
                </a:lnTo>
                <a:lnTo>
                  <a:pt x="0" y="1990087"/>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s-ES"/>
          </a:p>
        </p:txBody>
      </p:sp>
      <p:sp>
        <p:nvSpPr>
          <p:cNvPr id="7" name="Freeform 7"/>
          <p:cNvSpPr/>
          <p:nvPr/>
        </p:nvSpPr>
        <p:spPr>
          <a:xfrm>
            <a:off x="12915033" y="4181764"/>
            <a:ext cx="1909500" cy="1885197"/>
          </a:xfrm>
          <a:custGeom>
            <a:avLst/>
            <a:gdLst/>
            <a:ahLst/>
            <a:cxnLst/>
            <a:rect l="l" t="t" r="r" b="b"/>
            <a:pathLst>
              <a:path w="1909500" h="1885197">
                <a:moveTo>
                  <a:pt x="0" y="0"/>
                </a:moveTo>
                <a:lnTo>
                  <a:pt x="1909500" y="0"/>
                </a:lnTo>
                <a:lnTo>
                  <a:pt x="1909500" y="1885197"/>
                </a:lnTo>
                <a:lnTo>
                  <a:pt x="0" y="1885197"/>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s-ES"/>
          </a:p>
        </p:txBody>
      </p:sp>
      <p:sp>
        <p:nvSpPr>
          <p:cNvPr id="8" name="Freeform 8"/>
          <p:cNvSpPr/>
          <p:nvPr/>
        </p:nvSpPr>
        <p:spPr>
          <a:xfrm>
            <a:off x="8173818" y="4129319"/>
            <a:ext cx="1937642" cy="1937642"/>
          </a:xfrm>
          <a:custGeom>
            <a:avLst/>
            <a:gdLst/>
            <a:ahLst/>
            <a:cxnLst/>
            <a:rect l="l" t="t" r="r" b="b"/>
            <a:pathLst>
              <a:path w="1937642" h="1937642">
                <a:moveTo>
                  <a:pt x="0" y="0"/>
                </a:moveTo>
                <a:lnTo>
                  <a:pt x="1937642" y="0"/>
                </a:lnTo>
                <a:lnTo>
                  <a:pt x="1937642" y="1937642"/>
                </a:lnTo>
                <a:lnTo>
                  <a:pt x="0" y="193764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s-ES"/>
          </a:p>
        </p:txBody>
      </p:sp>
      <p:sp>
        <p:nvSpPr>
          <p:cNvPr id="9" name="TextBox 9"/>
          <p:cNvSpPr txBox="1"/>
          <p:nvPr/>
        </p:nvSpPr>
        <p:spPr>
          <a:xfrm>
            <a:off x="5005026" y="2500671"/>
            <a:ext cx="8277948" cy="822325"/>
          </a:xfrm>
          <a:prstGeom prst="rect">
            <a:avLst/>
          </a:prstGeom>
        </p:spPr>
        <p:txBody>
          <a:bodyPr lIns="0" tIns="0" rIns="0" bIns="0" rtlCol="0" anchor="t">
            <a:spAutoFit/>
          </a:bodyPr>
          <a:lstStyle/>
          <a:p>
            <a:pPr algn="l">
              <a:lnSpc>
                <a:spcPts val="6500"/>
              </a:lnSpc>
              <a:spcBef>
                <a:spcPct val="0"/>
              </a:spcBef>
            </a:pPr>
            <a:r>
              <a:rPr lang="en-US" sz="5000">
                <a:solidFill>
                  <a:srgbClr val="D1932A"/>
                </a:solidFill>
                <a:latin typeface="Neue Machina"/>
                <a:ea typeface="Neue Machina"/>
                <a:cs typeface="Neue Machina"/>
                <a:sym typeface="Neue Machina"/>
              </a:rPr>
              <a:t>Transformación digital</a:t>
            </a:r>
          </a:p>
        </p:txBody>
      </p:sp>
      <p:sp>
        <p:nvSpPr>
          <p:cNvPr id="10" name="TextBox 10"/>
          <p:cNvSpPr txBox="1"/>
          <p:nvPr/>
        </p:nvSpPr>
        <p:spPr>
          <a:xfrm>
            <a:off x="2366445" y="6354292"/>
            <a:ext cx="4103543" cy="1538743"/>
          </a:xfrm>
          <a:prstGeom prst="rect">
            <a:avLst/>
          </a:prstGeom>
        </p:spPr>
        <p:txBody>
          <a:bodyPr lIns="0" tIns="0" rIns="0" bIns="0" rtlCol="0" anchor="t">
            <a:spAutoFit/>
          </a:bodyPr>
          <a:lstStyle/>
          <a:p>
            <a:pPr marL="0" lvl="0" indent="0" algn="just">
              <a:lnSpc>
                <a:spcPts val="2455"/>
              </a:lnSpc>
            </a:pPr>
            <a:r>
              <a:rPr lang="en-US" sz="1753"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11" name="TextBox 11"/>
          <p:cNvSpPr txBox="1"/>
          <p:nvPr/>
        </p:nvSpPr>
        <p:spPr>
          <a:xfrm>
            <a:off x="7090867" y="6354292"/>
            <a:ext cx="4103543" cy="1538743"/>
          </a:xfrm>
          <a:prstGeom prst="rect">
            <a:avLst/>
          </a:prstGeom>
        </p:spPr>
        <p:txBody>
          <a:bodyPr lIns="0" tIns="0" rIns="0" bIns="0" rtlCol="0" anchor="t">
            <a:spAutoFit/>
          </a:bodyPr>
          <a:lstStyle/>
          <a:p>
            <a:pPr marL="0" lvl="0" indent="0" algn="just">
              <a:lnSpc>
                <a:spcPts val="2455"/>
              </a:lnSpc>
            </a:pPr>
            <a:r>
              <a:rPr lang="en-US" sz="1753"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12" name="TextBox 12"/>
          <p:cNvSpPr txBox="1"/>
          <p:nvPr/>
        </p:nvSpPr>
        <p:spPr>
          <a:xfrm>
            <a:off x="11818011" y="6354292"/>
            <a:ext cx="4103543" cy="1538743"/>
          </a:xfrm>
          <a:prstGeom prst="rect">
            <a:avLst/>
          </a:prstGeom>
        </p:spPr>
        <p:txBody>
          <a:bodyPr lIns="0" tIns="0" rIns="0" bIns="0" rtlCol="0" anchor="t">
            <a:spAutoFit/>
          </a:bodyPr>
          <a:lstStyle/>
          <a:p>
            <a:pPr marL="0" lvl="0" indent="0" algn="just">
              <a:lnSpc>
                <a:spcPts val="2455"/>
              </a:lnSpc>
            </a:pPr>
            <a:r>
              <a:rPr lang="en-US" sz="1753"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Freeform 2"/>
          <p:cNvSpPr/>
          <p:nvPr/>
        </p:nvSpPr>
        <p:spPr>
          <a:xfrm rot="9872442">
            <a:off x="-11456381" y="-5092799"/>
            <a:ext cx="17281309" cy="11146445"/>
          </a:xfrm>
          <a:custGeom>
            <a:avLst/>
            <a:gdLst/>
            <a:ahLst/>
            <a:cxnLst/>
            <a:rect l="l" t="t" r="r" b="b"/>
            <a:pathLst>
              <a:path w="17281309" h="11146445">
                <a:moveTo>
                  <a:pt x="0" y="0"/>
                </a:moveTo>
                <a:lnTo>
                  <a:pt x="17281309" y="0"/>
                </a:lnTo>
                <a:lnTo>
                  <a:pt x="17281309" y="11146444"/>
                </a:lnTo>
                <a:lnTo>
                  <a:pt x="0" y="11146444"/>
                </a:lnTo>
                <a:lnTo>
                  <a:pt x="0" y="0"/>
                </a:lnTo>
                <a:close/>
              </a:path>
            </a:pathLst>
          </a:custGeom>
          <a:blipFill>
            <a:blip r:embed="rId2"/>
            <a:stretch>
              <a:fillRect/>
            </a:stretch>
          </a:blipFill>
        </p:spPr>
        <p:txBody>
          <a:bodyPr/>
          <a:lstStyle/>
          <a:p>
            <a:endParaRPr lang="es-ES"/>
          </a:p>
        </p:txBody>
      </p:sp>
      <p:sp>
        <p:nvSpPr>
          <p:cNvPr id="3" name="TextBox 3"/>
          <p:cNvSpPr txBox="1"/>
          <p:nvPr/>
        </p:nvSpPr>
        <p:spPr>
          <a:xfrm>
            <a:off x="2295199" y="3495468"/>
            <a:ext cx="7973988" cy="1231483"/>
          </a:xfrm>
          <a:prstGeom prst="rect">
            <a:avLst/>
          </a:prstGeom>
        </p:spPr>
        <p:txBody>
          <a:bodyPr lIns="0" tIns="0" rIns="0" bIns="0" rtlCol="0" anchor="t">
            <a:spAutoFit/>
          </a:bodyPr>
          <a:lstStyle/>
          <a:p>
            <a:pPr marL="0" lvl="0" indent="0" algn="l">
              <a:lnSpc>
                <a:spcPts val="3390"/>
              </a:lnSpc>
              <a:spcBef>
                <a:spcPct val="0"/>
              </a:spcBef>
            </a:pPr>
            <a:r>
              <a:rPr lang="en-US" sz="1926"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4" name="TextBox 4"/>
          <p:cNvSpPr txBox="1"/>
          <p:nvPr/>
        </p:nvSpPr>
        <p:spPr>
          <a:xfrm>
            <a:off x="2295199" y="5041333"/>
            <a:ext cx="7973988" cy="1231483"/>
          </a:xfrm>
          <a:prstGeom prst="rect">
            <a:avLst/>
          </a:prstGeom>
        </p:spPr>
        <p:txBody>
          <a:bodyPr lIns="0" tIns="0" rIns="0" bIns="0" rtlCol="0" anchor="t">
            <a:spAutoFit/>
          </a:bodyPr>
          <a:lstStyle/>
          <a:p>
            <a:pPr marL="0" lvl="0" indent="0" algn="l">
              <a:lnSpc>
                <a:spcPts val="3390"/>
              </a:lnSpc>
              <a:spcBef>
                <a:spcPct val="0"/>
              </a:spcBef>
            </a:pPr>
            <a:r>
              <a:rPr lang="en-US" sz="1926"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5" name="TextBox 5"/>
          <p:cNvSpPr txBox="1"/>
          <p:nvPr/>
        </p:nvSpPr>
        <p:spPr>
          <a:xfrm>
            <a:off x="2295199" y="6587141"/>
            <a:ext cx="7973988" cy="1231483"/>
          </a:xfrm>
          <a:prstGeom prst="rect">
            <a:avLst/>
          </a:prstGeom>
        </p:spPr>
        <p:txBody>
          <a:bodyPr lIns="0" tIns="0" rIns="0" bIns="0" rtlCol="0" anchor="t">
            <a:spAutoFit/>
          </a:bodyPr>
          <a:lstStyle/>
          <a:p>
            <a:pPr marL="0" lvl="0" indent="0" algn="l">
              <a:lnSpc>
                <a:spcPts val="3390"/>
              </a:lnSpc>
              <a:spcBef>
                <a:spcPct val="0"/>
              </a:spcBef>
            </a:pPr>
            <a:r>
              <a:rPr lang="en-US" sz="1926"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6" name="Freeform 6"/>
          <p:cNvSpPr/>
          <p:nvPr/>
        </p:nvSpPr>
        <p:spPr>
          <a:xfrm>
            <a:off x="7551464" y="185688"/>
            <a:ext cx="29210808" cy="18840971"/>
          </a:xfrm>
          <a:custGeom>
            <a:avLst/>
            <a:gdLst/>
            <a:ahLst/>
            <a:cxnLst/>
            <a:rect l="l" t="t" r="r" b="b"/>
            <a:pathLst>
              <a:path w="29210808" h="18840971">
                <a:moveTo>
                  <a:pt x="0" y="0"/>
                </a:moveTo>
                <a:lnTo>
                  <a:pt x="29210808" y="0"/>
                </a:lnTo>
                <a:lnTo>
                  <a:pt x="29210808" y="18840971"/>
                </a:lnTo>
                <a:lnTo>
                  <a:pt x="0" y="18840971"/>
                </a:lnTo>
                <a:lnTo>
                  <a:pt x="0" y="0"/>
                </a:lnTo>
                <a:close/>
              </a:path>
            </a:pathLst>
          </a:custGeom>
          <a:blipFill>
            <a:blip r:embed="rId2"/>
            <a:stretch>
              <a:fillRect/>
            </a:stretch>
          </a:blipFill>
        </p:spPr>
        <p:txBody>
          <a:bodyPr/>
          <a:lstStyle/>
          <a:p>
            <a:endParaRPr lang="es-ES"/>
          </a:p>
        </p:txBody>
      </p:sp>
      <p:sp>
        <p:nvSpPr>
          <p:cNvPr id="7" name="Freeform 7"/>
          <p:cNvSpPr/>
          <p:nvPr/>
        </p:nvSpPr>
        <p:spPr>
          <a:xfrm flipH="1">
            <a:off x="9537970" y="1965021"/>
            <a:ext cx="8321979" cy="8321979"/>
          </a:xfrm>
          <a:custGeom>
            <a:avLst/>
            <a:gdLst/>
            <a:ahLst/>
            <a:cxnLst/>
            <a:rect l="l" t="t" r="r" b="b"/>
            <a:pathLst>
              <a:path w="8321979" h="8321979">
                <a:moveTo>
                  <a:pt x="8321979" y="0"/>
                </a:moveTo>
                <a:lnTo>
                  <a:pt x="0" y="0"/>
                </a:lnTo>
                <a:lnTo>
                  <a:pt x="0" y="8321979"/>
                </a:lnTo>
                <a:lnTo>
                  <a:pt x="8321979" y="8321979"/>
                </a:lnTo>
                <a:lnTo>
                  <a:pt x="8321979" y="0"/>
                </a:lnTo>
                <a:close/>
              </a:path>
            </a:pathLst>
          </a:custGeom>
          <a:blipFill>
            <a:blip r:embed="rId3"/>
            <a:stretch>
              <a:fillRect/>
            </a:stretch>
          </a:blipFill>
        </p:spPr>
        <p:txBody>
          <a:bodyPr/>
          <a:lstStyle/>
          <a:p>
            <a:endParaRPr lang="es-ES"/>
          </a:p>
        </p:txBody>
      </p:sp>
      <p:sp>
        <p:nvSpPr>
          <p:cNvPr id="8" name="Freeform 8"/>
          <p:cNvSpPr/>
          <p:nvPr/>
        </p:nvSpPr>
        <p:spPr>
          <a:xfrm>
            <a:off x="1028700" y="6746247"/>
            <a:ext cx="949559" cy="1018046"/>
          </a:xfrm>
          <a:custGeom>
            <a:avLst/>
            <a:gdLst/>
            <a:ahLst/>
            <a:cxnLst/>
            <a:rect l="l" t="t" r="r" b="b"/>
            <a:pathLst>
              <a:path w="949559" h="1018046">
                <a:moveTo>
                  <a:pt x="0" y="0"/>
                </a:moveTo>
                <a:lnTo>
                  <a:pt x="949559" y="0"/>
                </a:lnTo>
                <a:lnTo>
                  <a:pt x="949559" y="1018046"/>
                </a:lnTo>
                <a:lnTo>
                  <a:pt x="0" y="1018046"/>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s-ES"/>
          </a:p>
        </p:txBody>
      </p:sp>
      <p:sp>
        <p:nvSpPr>
          <p:cNvPr id="9" name="Freeform 9"/>
          <p:cNvSpPr/>
          <p:nvPr/>
        </p:nvSpPr>
        <p:spPr>
          <a:xfrm>
            <a:off x="1028700" y="3621278"/>
            <a:ext cx="1084639" cy="1084639"/>
          </a:xfrm>
          <a:custGeom>
            <a:avLst/>
            <a:gdLst/>
            <a:ahLst/>
            <a:cxnLst/>
            <a:rect l="l" t="t" r="r" b="b"/>
            <a:pathLst>
              <a:path w="1084639" h="1084639">
                <a:moveTo>
                  <a:pt x="0" y="0"/>
                </a:moveTo>
                <a:lnTo>
                  <a:pt x="1084639" y="0"/>
                </a:lnTo>
                <a:lnTo>
                  <a:pt x="1084639" y="1084639"/>
                </a:lnTo>
                <a:lnTo>
                  <a:pt x="0" y="108463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s-ES"/>
          </a:p>
        </p:txBody>
      </p:sp>
      <p:sp>
        <p:nvSpPr>
          <p:cNvPr id="10" name="Freeform 10"/>
          <p:cNvSpPr/>
          <p:nvPr/>
        </p:nvSpPr>
        <p:spPr>
          <a:xfrm>
            <a:off x="979501" y="5200927"/>
            <a:ext cx="1047957" cy="996512"/>
          </a:xfrm>
          <a:custGeom>
            <a:avLst/>
            <a:gdLst/>
            <a:ahLst/>
            <a:cxnLst/>
            <a:rect l="l" t="t" r="r" b="b"/>
            <a:pathLst>
              <a:path w="1047957" h="996512">
                <a:moveTo>
                  <a:pt x="0" y="0"/>
                </a:moveTo>
                <a:lnTo>
                  <a:pt x="1047957" y="0"/>
                </a:lnTo>
                <a:lnTo>
                  <a:pt x="1047957" y="996512"/>
                </a:lnTo>
                <a:lnTo>
                  <a:pt x="0" y="99651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s-ES"/>
          </a:p>
        </p:txBody>
      </p:sp>
      <p:sp>
        <p:nvSpPr>
          <p:cNvPr id="11" name="TextBox 11"/>
          <p:cNvSpPr txBox="1"/>
          <p:nvPr/>
        </p:nvSpPr>
        <p:spPr>
          <a:xfrm>
            <a:off x="1028700" y="2225468"/>
            <a:ext cx="8277948" cy="822325"/>
          </a:xfrm>
          <a:prstGeom prst="rect">
            <a:avLst/>
          </a:prstGeom>
        </p:spPr>
        <p:txBody>
          <a:bodyPr lIns="0" tIns="0" rIns="0" bIns="0" rtlCol="0" anchor="t">
            <a:spAutoFit/>
          </a:bodyPr>
          <a:lstStyle/>
          <a:p>
            <a:pPr algn="l">
              <a:lnSpc>
                <a:spcPts val="6500"/>
              </a:lnSpc>
              <a:spcBef>
                <a:spcPct val="0"/>
              </a:spcBef>
            </a:pPr>
            <a:r>
              <a:rPr lang="en-US" sz="5000">
                <a:solidFill>
                  <a:srgbClr val="D1932A"/>
                </a:solidFill>
                <a:latin typeface="Neue Machina"/>
                <a:ea typeface="Neue Machina"/>
                <a:cs typeface="Neue Machina"/>
                <a:sym typeface="Neue Machina"/>
              </a:rPr>
              <a:t>Aprendizaje automático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sp>
        <p:nvSpPr>
          <p:cNvPr id="2" name="Freeform 2"/>
          <p:cNvSpPr/>
          <p:nvPr/>
        </p:nvSpPr>
        <p:spPr>
          <a:xfrm>
            <a:off x="9745040" y="5862511"/>
            <a:ext cx="12759070" cy="8229600"/>
          </a:xfrm>
          <a:custGeom>
            <a:avLst/>
            <a:gdLst/>
            <a:ahLst/>
            <a:cxnLst/>
            <a:rect l="l" t="t" r="r" b="b"/>
            <a:pathLst>
              <a:path w="12759070" h="8229600">
                <a:moveTo>
                  <a:pt x="0" y="0"/>
                </a:moveTo>
                <a:lnTo>
                  <a:pt x="12759070" y="0"/>
                </a:lnTo>
                <a:lnTo>
                  <a:pt x="12759070" y="8229600"/>
                </a:lnTo>
                <a:lnTo>
                  <a:pt x="0" y="8229600"/>
                </a:lnTo>
                <a:lnTo>
                  <a:pt x="0" y="0"/>
                </a:lnTo>
                <a:close/>
              </a:path>
            </a:pathLst>
          </a:custGeom>
          <a:blipFill>
            <a:blip r:embed="rId2"/>
            <a:stretch>
              <a:fillRect/>
            </a:stretch>
          </a:blipFill>
        </p:spPr>
        <p:txBody>
          <a:bodyPr/>
          <a:lstStyle/>
          <a:p>
            <a:endParaRPr lang="es-ES"/>
          </a:p>
        </p:txBody>
      </p:sp>
      <p:sp>
        <p:nvSpPr>
          <p:cNvPr id="3" name="Freeform 3"/>
          <p:cNvSpPr/>
          <p:nvPr/>
        </p:nvSpPr>
        <p:spPr>
          <a:xfrm rot="-2360988">
            <a:off x="-3496005" y="-6000663"/>
            <a:ext cx="12759070" cy="8229600"/>
          </a:xfrm>
          <a:custGeom>
            <a:avLst/>
            <a:gdLst/>
            <a:ahLst/>
            <a:cxnLst/>
            <a:rect l="l" t="t" r="r" b="b"/>
            <a:pathLst>
              <a:path w="12759070" h="8229600">
                <a:moveTo>
                  <a:pt x="0" y="0"/>
                </a:moveTo>
                <a:lnTo>
                  <a:pt x="12759070" y="0"/>
                </a:lnTo>
                <a:lnTo>
                  <a:pt x="12759070" y="8229600"/>
                </a:lnTo>
                <a:lnTo>
                  <a:pt x="0" y="8229600"/>
                </a:lnTo>
                <a:lnTo>
                  <a:pt x="0" y="0"/>
                </a:lnTo>
                <a:close/>
              </a:path>
            </a:pathLst>
          </a:custGeom>
          <a:blipFill>
            <a:blip r:embed="rId2"/>
            <a:stretch>
              <a:fillRect/>
            </a:stretch>
          </a:blipFill>
        </p:spPr>
        <p:txBody>
          <a:bodyPr/>
          <a:lstStyle/>
          <a:p>
            <a:endParaRPr lang="es-ES"/>
          </a:p>
        </p:txBody>
      </p:sp>
      <p:grpSp>
        <p:nvGrpSpPr>
          <p:cNvPr id="4" name="Group 4"/>
          <p:cNvGrpSpPr/>
          <p:nvPr/>
        </p:nvGrpSpPr>
        <p:grpSpPr>
          <a:xfrm>
            <a:off x="10425759" y="-237171"/>
            <a:ext cx="8031364" cy="10791056"/>
            <a:chOff x="0" y="0"/>
            <a:chExt cx="812800" cy="1092090"/>
          </a:xfrm>
        </p:grpSpPr>
        <p:sp>
          <p:nvSpPr>
            <p:cNvPr id="5" name="Freeform 5"/>
            <p:cNvSpPr/>
            <p:nvPr/>
          </p:nvSpPr>
          <p:spPr>
            <a:xfrm>
              <a:off x="0" y="0"/>
              <a:ext cx="812800" cy="1092090"/>
            </a:xfrm>
            <a:custGeom>
              <a:avLst/>
              <a:gdLst/>
              <a:ahLst/>
              <a:cxnLst/>
              <a:rect l="l" t="t" r="r" b="b"/>
              <a:pathLst>
                <a:path w="812800" h="1092090">
                  <a:moveTo>
                    <a:pt x="0" y="0"/>
                  </a:moveTo>
                  <a:lnTo>
                    <a:pt x="812800" y="0"/>
                  </a:lnTo>
                  <a:lnTo>
                    <a:pt x="812800" y="1092090"/>
                  </a:lnTo>
                  <a:lnTo>
                    <a:pt x="0" y="1092090"/>
                  </a:lnTo>
                  <a:close/>
                </a:path>
              </a:pathLst>
            </a:custGeom>
            <a:blipFill>
              <a:blip r:embed="rId3"/>
              <a:stretch>
                <a:fillRect l="-55876" r="-81931"/>
              </a:stretch>
            </a:blipFill>
            <a:ln w="76200" cap="sq">
              <a:gradFill>
                <a:gsLst>
                  <a:gs pos="0">
                    <a:srgbClr val="FACD0D">
                      <a:alpha val="100000"/>
                    </a:srgbClr>
                  </a:gs>
                  <a:gs pos="100000">
                    <a:srgbClr val="D1932A">
                      <a:alpha val="100000"/>
                    </a:srgbClr>
                  </a:gs>
                </a:gsLst>
                <a:lin ang="5400000"/>
              </a:gradFill>
              <a:prstDash val="solid"/>
              <a:miter/>
            </a:ln>
          </p:spPr>
          <p:txBody>
            <a:bodyPr/>
            <a:lstStyle/>
            <a:p>
              <a:endParaRPr lang="es-ES"/>
            </a:p>
          </p:txBody>
        </p:sp>
      </p:grpSp>
      <p:sp>
        <p:nvSpPr>
          <p:cNvPr id="6" name="TextBox 6"/>
          <p:cNvSpPr txBox="1"/>
          <p:nvPr/>
        </p:nvSpPr>
        <p:spPr>
          <a:xfrm>
            <a:off x="1026161" y="2929849"/>
            <a:ext cx="8389004" cy="822325"/>
          </a:xfrm>
          <a:prstGeom prst="rect">
            <a:avLst/>
          </a:prstGeom>
        </p:spPr>
        <p:txBody>
          <a:bodyPr lIns="0" tIns="0" rIns="0" bIns="0" rtlCol="0" anchor="t">
            <a:spAutoFit/>
          </a:bodyPr>
          <a:lstStyle/>
          <a:p>
            <a:pPr marL="0" lvl="0" indent="0" algn="l">
              <a:lnSpc>
                <a:spcPts val="6500"/>
              </a:lnSpc>
              <a:spcBef>
                <a:spcPct val="0"/>
              </a:spcBef>
            </a:pPr>
            <a:r>
              <a:rPr lang="en-US" sz="5000">
                <a:solidFill>
                  <a:srgbClr val="D1932A"/>
                </a:solidFill>
                <a:latin typeface="Neue Machina"/>
                <a:ea typeface="Neue Machina"/>
                <a:cs typeface="Neue Machina"/>
                <a:sym typeface="Neue Machina"/>
              </a:rPr>
              <a:t>I</a:t>
            </a:r>
            <a:r>
              <a:rPr lang="en-US" sz="5000" u="none" strike="noStrike">
                <a:solidFill>
                  <a:srgbClr val="D1932A"/>
                </a:solidFill>
                <a:latin typeface="Neue Machina"/>
                <a:ea typeface="Neue Machina"/>
                <a:cs typeface="Neue Machina"/>
                <a:sym typeface="Neue Machina"/>
              </a:rPr>
              <a:t>nteligencia artificial</a:t>
            </a:r>
          </a:p>
        </p:txBody>
      </p:sp>
      <p:grpSp>
        <p:nvGrpSpPr>
          <p:cNvPr id="7" name="Group 7"/>
          <p:cNvGrpSpPr/>
          <p:nvPr/>
        </p:nvGrpSpPr>
        <p:grpSpPr>
          <a:xfrm>
            <a:off x="6995858" y="7378904"/>
            <a:ext cx="7097312" cy="1713484"/>
            <a:chOff x="0" y="0"/>
            <a:chExt cx="1869251" cy="451288"/>
          </a:xfrm>
        </p:grpSpPr>
        <p:sp>
          <p:nvSpPr>
            <p:cNvPr id="8" name="Freeform 8"/>
            <p:cNvSpPr/>
            <p:nvPr/>
          </p:nvSpPr>
          <p:spPr>
            <a:xfrm>
              <a:off x="0" y="0"/>
              <a:ext cx="1869251" cy="451288"/>
            </a:xfrm>
            <a:custGeom>
              <a:avLst/>
              <a:gdLst/>
              <a:ahLst/>
              <a:cxnLst/>
              <a:rect l="l" t="t" r="r" b="b"/>
              <a:pathLst>
                <a:path w="1869251" h="451288">
                  <a:moveTo>
                    <a:pt x="9817" y="0"/>
                  </a:moveTo>
                  <a:lnTo>
                    <a:pt x="1859434" y="0"/>
                  </a:lnTo>
                  <a:cubicBezTo>
                    <a:pt x="1864856" y="0"/>
                    <a:pt x="1869251" y="4395"/>
                    <a:pt x="1869251" y="9817"/>
                  </a:cubicBezTo>
                  <a:lnTo>
                    <a:pt x="1869251" y="441471"/>
                  </a:lnTo>
                  <a:cubicBezTo>
                    <a:pt x="1869251" y="446893"/>
                    <a:pt x="1864856" y="451288"/>
                    <a:pt x="1859434" y="451288"/>
                  </a:cubicBezTo>
                  <a:lnTo>
                    <a:pt x="9817" y="451288"/>
                  </a:lnTo>
                  <a:cubicBezTo>
                    <a:pt x="4395" y="451288"/>
                    <a:pt x="0" y="446893"/>
                    <a:pt x="0" y="441471"/>
                  </a:cubicBezTo>
                  <a:lnTo>
                    <a:pt x="0" y="9817"/>
                  </a:lnTo>
                  <a:cubicBezTo>
                    <a:pt x="0" y="4395"/>
                    <a:pt x="4395" y="0"/>
                    <a:pt x="9817" y="0"/>
                  </a:cubicBezTo>
                  <a:close/>
                </a:path>
              </a:pathLst>
            </a:custGeom>
            <a:gradFill rotWithShape="1">
              <a:gsLst>
                <a:gs pos="0">
                  <a:srgbClr val="FACD0D">
                    <a:alpha val="100000"/>
                  </a:srgbClr>
                </a:gs>
                <a:gs pos="100000">
                  <a:srgbClr val="D1932A">
                    <a:alpha val="100000"/>
                  </a:srgbClr>
                </a:gs>
              </a:gsLst>
              <a:lin ang="5400000"/>
            </a:gradFill>
            <a:ln cap="sq">
              <a:noFill/>
              <a:prstDash val="solid"/>
              <a:miter/>
            </a:ln>
          </p:spPr>
          <p:txBody>
            <a:bodyPr/>
            <a:lstStyle/>
            <a:p>
              <a:endParaRPr lang="es-ES"/>
            </a:p>
          </p:txBody>
        </p:sp>
        <p:sp>
          <p:nvSpPr>
            <p:cNvPr id="9" name="TextBox 9"/>
            <p:cNvSpPr txBox="1"/>
            <p:nvPr/>
          </p:nvSpPr>
          <p:spPr>
            <a:xfrm>
              <a:off x="0" y="-95250"/>
              <a:ext cx="1869251" cy="546538"/>
            </a:xfrm>
            <a:prstGeom prst="rect">
              <a:avLst/>
            </a:prstGeom>
          </p:spPr>
          <p:txBody>
            <a:bodyPr lIns="203200" tIns="203200" rIns="203200" bIns="203200" rtlCol="0" anchor="ctr"/>
            <a:lstStyle/>
            <a:p>
              <a:pPr marL="0" lvl="0" indent="0" algn="ctr">
                <a:lnSpc>
                  <a:spcPts val="3168"/>
                </a:lnSpc>
              </a:pPr>
              <a:r>
                <a:rPr lang="en-US" sz="1800">
                  <a:solidFill>
                    <a:srgbClr val="FFFFFF"/>
                  </a:solidFill>
                  <a:latin typeface="Neue Machina"/>
                  <a:ea typeface="Neue Machina"/>
                  <a:cs typeface="Neue Machina"/>
                  <a:sym typeface="Neue Machina"/>
                </a:rPr>
                <a:t>Los algoritmos inteligentes pueden mejorar la eficiencia y la toma de decisiones en todas las industrias.</a:t>
              </a:r>
            </a:p>
          </p:txBody>
        </p:sp>
      </p:grpSp>
      <p:sp>
        <p:nvSpPr>
          <p:cNvPr id="10" name="TextBox 10"/>
          <p:cNvSpPr txBox="1"/>
          <p:nvPr/>
        </p:nvSpPr>
        <p:spPr>
          <a:xfrm>
            <a:off x="1026161" y="3916119"/>
            <a:ext cx="7860999" cy="1375783"/>
          </a:xfrm>
          <a:prstGeom prst="rect">
            <a:avLst/>
          </a:prstGeom>
        </p:spPr>
        <p:txBody>
          <a:bodyPr lIns="0" tIns="0" rIns="0" bIns="0" rtlCol="0" anchor="t">
            <a:spAutoFit/>
          </a:bodyPr>
          <a:lstStyle/>
          <a:p>
            <a:pPr marL="0" lvl="0" indent="0" algn="l">
              <a:lnSpc>
                <a:spcPts val="3742"/>
              </a:lnSpc>
              <a:spcBef>
                <a:spcPct val="0"/>
              </a:spcBef>
            </a:pPr>
            <a:r>
              <a:rPr lang="en-US" sz="2126"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
        <p:nvSpPr>
          <p:cNvPr id="11" name="TextBox 11"/>
          <p:cNvSpPr txBox="1"/>
          <p:nvPr/>
        </p:nvSpPr>
        <p:spPr>
          <a:xfrm>
            <a:off x="1026161" y="5339527"/>
            <a:ext cx="7664126" cy="1375783"/>
          </a:xfrm>
          <a:prstGeom prst="rect">
            <a:avLst/>
          </a:prstGeom>
        </p:spPr>
        <p:txBody>
          <a:bodyPr lIns="0" tIns="0" rIns="0" bIns="0" rtlCol="0" anchor="t">
            <a:spAutoFit/>
          </a:bodyPr>
          <a:lstStyle/>
          <a:p>
            <a:pPr marL="0" lvl="0" indent="0" algn="l">
              <a:lnSpc>
                <a:spcPts val="3742"/>
              </a:lnSpc>
              <a:spcBef>
                <a:spcPct val="0"/>
              </a:spcBef>
            </a:pPr>
            <a:r>
              <a:rPr lang="en-US" sz="2126" u="none" strike="noStrike">
                <a:solidFill>
                  <a:srgbClr val="282727"/>
                </a:solidFill>
                <a:latin typeface="Neue Machina"/>
                <a:ea typeface="Neue Machina"/>
                <a:cs typeface="Neue Machina"/>
                <a:sym typeface="Neue Machina"/>
              </a:rPr>
              <a:t>Lorem ipsum dolor sit amet, consectetur adipiscing sagittis elit. Quisque facilisis tincidunt risus sit amet sagittis. Praesent tempus vitae felis maximus pretium.</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grpSp>
        <p:nvGrpSpPr>
          <p:cNvPr id="2" name="Group 2"/>
          <p:cNvGrpSpPr/>
          <p:nvPr/>
        </p:nvGrpSpPr>
        <p:grpSpPr>
          <a:xfrm>
            <a:off x="1778290" y="5682501"/>
            <a:ext cx="2448561" cy="2448561"/>
            <a:chOff x="0" y="0"/>
            <a:chExt cx="7620000" cy="7620000"/>
          </a:xfrm>
        </p:grpSpPr>
        <p:sp>
          <p:nvSpPr>
            <p:cNvPr id="3" name="Freeform 3"/>
            <p:cNvSpPr/>
            <p:nvPr/>
          </p:nvSpPr>
          <p:spPr>
            <a:xfrm>
              <a:off x="0" y="0"/>
              <a:ext cx="7620000" cy="7620000"/>
            </a:xfrm>
            <a:custGeom>
              <a:avLst/>
              <a:gdLst/>
              <a:ahLst/>
              <a:cxnLst/>
              <a:rect l="l" t="t" r="r" b="b"/>
              <a:pathLst>
                <a:path w="7620000" h="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2"/>
              <a:stretch>
                <a:fillRect b="-50093"/>
              </a:stretch>
            </a:blipFill>
          </p:spPr>
          <p:txBody>
            <a:bodyPr/>
            <a:lstStyle/>
            <a:p>
              <a:endParaRPr lang="es-ES"/>
            </a:p>
          </p:txBody>
        </p:sp>
      </p:grpSp>
      <p:sp>
        <p:nvSpPr>
          <p:cNvPr id="4" name="Freeform 4"/>
          <p:cNvSpPr/>
          <p:nvPr/>
        </p:nvSpPr>
        <p:spPr>
          <a:xfrm rot="-7567930">
            <a:off x="6180113" y="-7707112"/>
            <a:ext cx="17281309" cy="11146445"/>
          </a:xfrm>
          <a:custGeom>
            <a:avLst/>
            <a:gdLst/>
            <a:ahLst/>
            <a:cxnLst/>
            <a:rect l="l" t="t" r="r" b="b"/>
            <a:pathLst>
              <a:path w="17281309" h="11146445">
                <a:moveTo>
                  <a:pt x="0" y="0"/>
                </a:moveTo>
                <a:lnTo>
                  <a:pt x="17281310" y="0"/>
                </a:lnTo>
                <a:lnTo>
                  <a:pt x="17281310" y="11146445"/>
                </a:lnTo>
                <a:lnTo>
                  <a:pt x="0" y="11146445"/>
                </a:lnTo>
                <a:lnTo>
                  <a:pt x="0" y="0"/>
                </a:lnTo>
                <a:close/>
              </a:path>
            </a:pathLst>
          </a:custGeom>
          <a:blipFill>
            <a:blip r:embed="rId3"/>
            <a:stretch>
              <a:fillRect/>
            </a:stretch>
          </a:blipFill>
        </p:spPr>
        <p:txBody>
          <a:bodyPr/>
          <a:lstStyle/>
          <a:p>
            <a:endParaRPr lang="es-ES"/>
          </a:p>
        </p:txBody>
      </p:sp>
      <p:sp>
        <p:nvSpPr>
          <p:cNvPr id="5" name="Freeform 5"/>
          <p:cNvSpPr/>
          <p:nvPr/>
        </p:nvSpPr>
        <p:spPr>
          <a:xfrm rot="-10471751">
            <a:off x="-12954554" y="5062252"/>
            <a:ext cx="17281309" cy="11146445"/>
          </a:xfrm>
          <a:custGeom>
            <a:avLst/>
            <a:gdLst/>
            <a:ahLst/>
            <a:cxnLst/>
            <a:rect l="l" t="t" r="r" b="b"/>
            <a:pathLst>
              <a:path w="17281309" h="11146445">
                <a:moveTo>
                  <a:pt x="0" y="0"/>
                </a:moveTo>
                <a:lnTo>
                  <a:pt x="17281309" y="0"/>
                </a:lnTo>
                <a:lnTo>
                  <a:pt x="17281309" y="11146445"/>
                </a:lnTo>
                <a:lnTo>
                  <a:pt x="0" y="11146445"/>
                </a:lnTo>
                <a:lnTo>
                  <a:pt x="0" y="0"/>
                </a:lnTo>
                <a:close/>
              </a:path>
            </a:pathLst>
          </a:custGeom>
          <a:blipFill>
            <a:blip r:embed="rId3"/>
            <a:stretch>
              <a:fillRect/>
            </a:stretch>
          </a:blipFill>
        </p:spPr>
        <p:txBody>
          <a:bodyPr/>
          <a:lstStyle/>
          <a:p>
            <a:endParaRPr lang="es-ES"/>
          </a:p>
        </p:txBody>
      </p:sp>
      <p:grpSp>
        <p:nvGrpSpPr>
          <p:cNvPr id="6" name="Group 6"/>
          <p:cNvGrpSpPr/>
          <p:nvPr/>
        </p:nvGrpSpPr>
        <p:grpSpPr>
          <a:xfrm>
            <a:off x="4793174" y="5682501"/>
            <a:ext cx="2448561" cy="2448561"/>
            <a:chOff x="0" y="0"/>
            <a:chExt cx="7620000" cy="7620000"/>
          </a:xfrm>
        </p:grpSpPr>
        <p:sp>
          <p:nvSpPr>
            <p:cNvPr id="7" name="Freeform 7"/>
            <p:cNvSpPr/>
            <p:nvPr/>
          </p:nvSpPr>
          <p:spPr>
            <a:xfrm>
              <a:off x="0" y="0"/>
              <a:ext cx="7620000" cy="7620000"/>
            </a:xfrm>
            <a:custGeom>
              <a:avLst/>
              <a:gdLst/>
              <a:ahLst/>
              <a:cxnLst/>
              <a:rect l="l" t="t" r="r" b="b"/>
              <a:pathLst>
                <a:path w="7620000" h="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4"/>
              <a:stretch>
                <a:fillRect b="-50093"/>
              </a:stretch>
            </a:blipFill>
          </p:spPr>
          <p:txBody>
            <a:bodyPr/>
            <a:lstStyle/>
            <a:p>
              <a:endParaRPr lang="es-ES"/>
            </a:p>
          </p:txBody>
        </p:sp>
      </p:grpSp>
      <p:grpSp>
        <p:nvGrpSpPr>
          <p:cNvPr id="8" name="Group 8"/>
          <p:cNvGrpSpPr/>
          <p:nvPr/>
        </p:nvGrpSpPr>
        <p:grpSpPr>
          <a:xfrm>
            <a:off x="7770622" y="5682501"/>
            <a:ext cx="2448561" cy="2448561"/>
            <a:chOff x="0" y="0"/>
            <a:chExt cx="7620000" cy="7620000"/>
          </a:xfrm>
        </p:grpSpPr>
        <p:sp>
          <p:nvSpPr>
            <p:cNvPr id="9" name="Freeform 9"/>
            <p:cNvSpPr/>
            <p:nvPr/>
          </p:nvSpPr>
          <p:spPr>
            <a:xfrm>
              <a:off x="0" y="0"/>
              <a:ext cx="7620000" cy="7620000"/>
            </a:xfrm>
            <a:custGeom>
              <a:avLst/>
              <a:gdLst/>
              <a:ahLst/>
              <a:cxnLst/>
              <a:rect l="l" t="t" r="r" b="b"/>
              <a:pathLst>
                <a:path w="7620000" h="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5"/>
              <a:stretch>
                <a:fillRect b="-50093"/>
              </a:stretch>
            </a:blipFill>
          </p:spPr>
          <p:txBody>
            <a:bodyPr/>
            <a:lstStyle/>
            <a:p>
              <a:endParaRPr lang="es-ES"/>
            </a:p>
          </p:txBody>
        </p:sp>
      </p:grpSp>
      <p:grpSp>
        <p:nvGrpSpPr>
          <p:cNvPr id="10" name="Group 10"/>
          <p:cNvGrpSpPr/>
          <p:nvPr/>
        </p:nvGrpSpPr>
        <p:grpSpPr>
          <a:xfrm>
            <a:off x="10857358" y="5682501"/>
            <a:ext cx="2448561" cy="2448561"/>
            <a:chOff x="0" y="0"/>
            <a:chExt cx="7620000" cy="7620000"/>
          </a:xfrm>
        </p:grpSpPr>
        <p:sp>
          <p:nvSpPr>
            <p:cNvPr id="11" name="Freeform 11"/>
            <p:cNvSpPr/>
            <p:nvPr/>
          </p:nvSpPr>
          <p:spPr>
            <a:xfrm>
              <a:off x="0" y="0"/>
              <a:ext cx="7620000" cy="7620000"/>
            </a:xfrm>
            <a:custGeom>
              <a:avLst/>
              <a:gdLst/>
              <a:ahLst/>
              <a:cxnLst/>
              <a:rect l="l" t="t" r="r" b="b"/>
              <a:pathLst>
                <a:path w="7620000" h="7620000">
                  <a:moveTo>
                    <a:pt x="6826250" y="0"/>
                  </a:moveTo>
                  <a:lnTo>
                    <a:pt x="793750" y="0"/>
                  </a:lnTo>
                  <a:cubicBezTo>
                    <a:pt x="355600" y="0"/>
                    <a:pt x="0" y="355600"/>
                    <a:pt x="0" y="793750"/>
                  </a:cubicBezTo>
                  <a:lnTo>
                    <a:pt x="0" y="7620000"/>
                  </a:lnTo>
                  <a:lnTo>
                    <a:pt x="6826250" y="7620000"/>
                  </a:lnTo>
                  <a:cubicBezTo>
                    <a:pt x="7264400" y="7620000"/>
                    <a:pt x="7620000" y="7264400"/>
                    <a:pt x="7620000" y="6826250"/>
                  </a:cubicBezTo>
                  <a:lnTo>
                    <a:pt x="7620000" y="0"/>
                  </a:lnTo>
                  <a:lnTo>
                    <a:pt x="6826250" y="0"/>
                  </a:lnTo>
                  <a:close/>
                </a:path>
              </a:pathLst>
            </a:custGeom>
            <a:blipFill>
              <a:blip r:embed="rId6"/>
              <a:stretch>
                <a:fillRect l="-10512" t="-10113" r="-15431" b="-78919"/>
              </a:stretch>
            </a:blipFill>
          </p:spPr>
          <p:txBody>
            <a:bodyPr/>
            <a:lstStyle/>
            <a:p>
              <a:endParaRPr lang="es-ES"/>
            </a:p>
          </p:txBody>
        </p:sp>
      </p:grpSp>
      <p:sp>
        <p:nvSpPr>
          <p:cNvPr id="12" name="TextBox 12"/>
          <p:cNvSpPr txBox="1"/>
          <p:nvPr/>
        </p:nvSpPr>
        <p:spPr>
          <a:xfrm>
            <a:off x="1778290" y="1905535"/>
            <a:ext cx="8882728" cy="1653467"/>
          </a:xfrm>
          <a:prstGeom prst="rect">
            <a:avLst/>
          </a:prstGeom>
        </p:spPr>
        <p:txBody>
          <a:bodyPr lIns="0" tIns="0" rIns="0" bIns="0" rtlCol="0" anchor="t">
            <a:spAutoFit/>
          </a:bodyPr>
          <a:lstStyle/>
          <a:p>
            <a:pPr marL="0" lvl="0" indent="0" algn="l">
              <a:lnSpc>
                <a:spcPts val="6500"/>
              </a:lnSpc>
              <a:spcBef>
                <a:spcPct val="0"/>
              </a:spcBef>
            </a:pPr>
            <a:r>
              <a:rPr lang="en-US" sz="5000" u="none" strike="noStrike">
                <a:solidFill>
                  <a:srgbClr val="D1932A"/>
                </a:solidFill>
                <a:latin typeface="Neue Machina"/>
                <a:ea typeface="Neue Machina"/>
                <a:cs typeface="Neue Machina"/>
                <a:sym typeface="Neue Machina"/>
              </a:rPr>
              <a:t>Programadores de inteligencia artificial</a:t>
            </a:r>
          </a:p>
        </p:txBody>
      </p:sp>
      <p:sp>
        <p:nvSpPr>
          <p:cNvPr id="13" name="TextBox 13"/>
          <p:cNvSpPr txBox="1"/>
          <p:nvPr/>
        </p:nvSpPr>
        <p:spPr>
          <a:xfrm>
            <a:off x="1778290" y="3571618"/>
            <a:ext cx="9766450" cy="1253633"/>
          </a:xfrm>
          <a:prstGeom prst="rect">
            <a:avLst/>
          </a:prstGeom>
        </p:spPr>
        <p:txBody>
          <a:bodyPr lIns="0" tIns="0" rIns="0" bIns="0" rtlCol="0" anchor="t">
            <a:spAutoFit/>
          </a:bodyPr>
          <a:lstStyle/>
          <a:p>
            <a:pPr marL="0" lvl="0" indent="0" algn="just">
              <a:lnSpc>
                <a:spcPts val="3390"/>
              </a:lnSpc>
              <a:spcBef>
                <a:spcPct val="0"/>
              </a:spcBef>
            </a:pPr>
            <a:r>
              <a:rPr lang="en-US" sz="1926" u="none" strike="noStrike">
                <a:solidFill>
                  <a:srgbClr val="282727"/>
                </a:solidFill>
                <a:latin typeface="Neue Machina"/>
                <a:ea typeface="Neue Machina"/>
                <a:cs typeface="Neue Machina"/>
                <a:sym typeface="Neue Machina"/>
              </a:rPr>
              <a:t>Lorem ipsum dolor sit amet, consectetur adipiscing elit. Quisque facilisis tincidunt risus sit amet sagittis. Praesent tempus vitae felis maximus pretium. Mauris quam dui, scelerisque.</a:t>
            </a:r>
          </a:p>
        </p:txBody>
      </p:sp>
      <p:sp>
        <p:nvSpPr>
          <p:cNvPr id="14" name="TextBox 14"/>
          <p:cNvSpPr txBox="1"/>
          <p:nvPr/>
        </p:nvSpPr>
        <p:spPr>
          <a:xfrm>
            <a:off x="1886983" y="8335029"/>
            <a:ext cx="2339868" cy="353060"/>
          </a:xfrm>
          <a:prstGeom prst="rect">
            <a:avLst/>
          </a:prstGeom>
        </p:spPr>
        <p:txBody>
          <a:bodyPr lIns="0" tIns="0" rIns="0" bIns="0" rtlCol="0" anchor="t">
            <a:spAutoFit/>
          </a:bodyPr>
          <a:lstStyle/>
          <a:p>
            <a:pPr marL="0" lvl="0" indent="0" algn="ctr">
              <a:lnSpc>
                <a:spcPts val="2859"/>
              </a:lnSpc>
              <a:spcBef>
                <a:spcPct val="0"/>
              </a:spcBef>
            </a:pPr>
            <a:r>
              <a:rPr lang="en-US" sz="2199" u="none" strike="noStrike">
                <a:solidFill>
                  <a:srgbClr val="D1932A"/>
                </a:solidFill>
                <a:latin typeface="Neue Machina"/>
                <a:ea typeface="Neue Machina"/>
                <a:cs typeface="Neue Machina"/>
                <a:sym typeface="Neue Machina"/>
              </a:rPr>
              <a:t>Pablo Martín</a:t>
            </a:r>
          </a:p>
        </p:txBody>
      </p:sp>
      <p:sp>
        <p:nvSpPr>
          <p:cNvPr id="15" name="TextBox 15"/>
          <p:cNvSpPr txBox="1"/>
          <p:nvPr/>
        </p:nvSpPr>
        <p:spPr>
          <a:xfrm>
            <a:off x="4901866" y="8335029"/>
            <a:ext cx="2339868" cy="353060"/>
          </a:xfrm>
          <a:prstGeom prst="rect">
            <a:avLst/>
          </a:prstGeom>
        </p:spPr>
        <p:txBody>
          <a:bodyPr lIns="0" tIns="0" rIns="0" bIns="0" rtlCol="0" anchor="t">
            <a:spAutoFit/>
          </a:bodyPr>
          <a:lstStyle/>
          <a:p>
            <a:pPr marL="0" lvl="0" indent="0" algn="ctr">
              <a:lnSpc>
                <a:spcPts val="2859"/>
              </a:lnSpc>
              <a:spcBef>
                <a:spcPct val="0"/>
              </a:spcBef>
            </a:pPr>
            <a:r>
              <a:rPr lang="en-US" sz="2199" u="none" strike="noStrike">
                <a:solidFill>
                  <a:srgbClr val="D1932A"/>
                </a:solidFill>
                <a:latin typeface="Neue Machina"/>
                <a:ea typeface="Neue Machina"/>
                <a:cs typeface="Neue Machina"/>
                <a:sym typeface="Neue Machina"/>
              </a:rPr>
              <a:t>David Ruiz</a:t>
            </a:r>
          </a:p>
        </p:txBody>
      </p:sp>
      <p:sp>
        <p:nvSpPr>
          <p:cNvPr id="16" name="TextBox 16"/>
          <p:cNvSpPr txBox="1"/>
          <p:nvPr/>
        </p:nvSpPr>
        <p:spPr>
          <a:xfrm>
            <a:off x="7879315" y="8335029"/>
            <a:ext cx="2339868" cy="353060"/>
          </a:xfrm>
          <a:prstGeom prst="rect">
            <a:avLst/>
          </a:prstGeom>
        </p:spPr>
        <p:txBody>
          <a:bodyPr lIns="0" tIns="0" rIns="0" bIns="0" rtlCol="0" anchor="t">
            <a:spAutoFit/>
          </a:bodyPr>
          <a:lstStyle/>
          <a:p>
            <a:pPr marL="0" lvl="0" indent="0" algn="ctr">
              <a:lnSpc>
                <a:spcPts val="2859"/>
              </a:lnSpc>
              <a:spcBef>
                <a:spcPct val="0"/>
              </a:spcBef>
            </a:pPr>
            <a:r>
              <a:rPr lang="en-US" sz="2199" u="none" strike="noStrike">
                <a:solidFill>
                  <a:srgbClr val="D1932A"/>
                </a:solidFill>
                <a:latin typeface="Neue Machina"/>
                <a:ea typeface="Neue Machina"/>
                <a:cs typeface="Neue Machina"/>
                <a:sym typeface="Neue Machina"/>
              </a:rPr>
              <a:t>Jose Serrano</a:t>
            </a:r>
          </a:p>
        </p:txBody>
      </p:sp>
      <p:sp>
        <p:nvSpPr>
          <p:cNvPr id="17" name="TextBox 17"/>
          <p:cNvSpPr txBox="1"/>
          <p:nvPr/>
        </p:nvSpPr>
        <p:spPr>
          <a:xfrm>
            <a:off x="10966051" y="8335029"/>
            <a:ext cx="2339868" cy="353060"/>
          </a:xfrm>
          <a:prstGeom prst="rect">
            <a:avLst/>
          </a:prstGeom>
        </p:spPr>
        <p:txBody>
          <a:bodyPr lIns="0" tIns="0" rIns="0" bIns="0" rtlCol="0" anchor="t">
            <a:spAutoFit/>
          </a:bodyPr>
          <a:lstStyle/>
          <a:p>
            <a:pPr marL="0" lvl="0" indent="0" algn="ctr">
              <a:lnSpc>
                <a:spcPts val="2859"/>
              </a:lnSpc>
              <a:spcBef>
                <a:spcPct val="0"/>
              </a:spcBef>
            </a:pPr>
            <a:r>
              <a:rPr lang="en-US" sz="2199">
                <a:solidFill>
                  <a:srgbClr val="D1932A"/>
                </a:solidFill>
                <a:latin typeface="Neue Machina"/>
                <a:ea typeface="Neue Machina"/>
                <a:cs typeface="Neue Machina"/>
                <a:sym typeface="Neue Machina"/>
              </a:rPr>
              <a:t>Carl</a:t>
            </a:r>
            <a:r>
              <a:rPr lang="en-US" sz="2199" u="none" strike="noStrike">
                <a:solidFill>
                  <a:srgbClr val="D1932A"/>
                </a:solidFill>
                <a:latin typeface="Neue Machina"/>
                <a:ea typeface="Neue Machina"/>
                <a:cs typeface="Neue Machina"/>
                <a:sym typeface="Neue Machina"/>
              </a:rPr>
              <a:t>os Méndez</a:t>
            </a:r>
          </a:p>
        </p:txBody>
      </p:sp>
      <p:sp>
        <p:nvSpPr>
          <p:cNvPr id="18" name="TextBox 18"/>
          <p:cNvSpPr txBox="1"/>
          <p:nvPr/>
        </p:nvSpPr>
        <p:spPr>
          <a:xfrm>
            <a:off x="1886983" y="8592060"/>
            <a:ext cx="2339868" cy="396383"/>
          </a:xfrm>
          <a:prstGeom prst="rect">
            <a:avLst/>
          </a:prstGeom>
        </p:spPr>
        <p:txBody>
          <a:bodyPr lIns="0" tIns="0" rIns="0" bIns="0" rtlCol="0" anchor="t">
            <a:spAutoFit/>
          </a:bodyPr>
          <a:lstStyle/>
          <a:p>
            <a:pPr marL="0" lvl="0" indent="0" algn="ctr">
              <a:lnSpc>
                <a:spcPts val="3390"/>
              </a:lnSpc>
              <a:spcBef>
                <a:spcPct val="0"/>
              </a:spcBef>
            </a:pPr>
            <a:r>
              <a:rPr lang="en-US" sz="1926">
                <a:solidFill>
                  <a:srgbClr val="282727"/>
                </a:solidFill>
                <a:latin typeface="Neue Machina"/>
                <a:ea typeface="Neue Machina"/>
                <a:cs typeface="Neue Machina"/>
                <a:sym typeface="Neue Machina"/>
              </a:rPr>
              <a:t>Pr</a:t>
            </a:r>
            <a:r>
              <a:rPr lang="en-US" sz="1926" u="none" strike="noStrike">
                <a:solidFill>
                  <a:srgbClr val="282727"/>
                </a:solidFill>
                <a:latin typeface="Neue Machina"/>
                <a:ea typeface="Neue Machina"/>
                <a:cs typeface="Neue Machina"/>
                <a:sym typeface="Neue Machina"/>
              </a:rPr>
              <a:t>ogramador</a:t>
            </a:r>
          </a:p>
        </p:txBody>
      </p:sp>
      <p:sp>
        <p:nvSpPr>
          <p:cNvPr id="19" name="TextBox 19"/>
          <p:cNvSpPr txBox="1"/>
          <p:nvPr/>
        </p:nvSpPr>
        <p:spPr>
          <a:xfrm>
            <a:off x="4901866" y="8592060"/>
            <a:ext cx="2339868" cy="396383"/>
          </a:xfrm>
          <a:prstGeom prst="rect">
            <a:avLst/>
          </a:prstGeom>
        </p:spPr>
        <p:txBody>
          <a:bodyPr lIns="0" tIns="0" rIns="0" bIns="0" rtlCol="0" anchor="t">
            <a:spAutoFit/>
          </a:bodyPr>
          <a:lstStyle/>
          <a:p>
            <a:pPr marL="0" lvl="0" indent="0" algn="ctr">
              <a:lnSpc>
                <a:spcPts val="3390"/>
              </a:lnSpc>
              <a:spcBef>
                <a:spcPct val="0"/>
              </a:spcBef>
            </a:pPr>
            <a:r>
              <a:rPr lang="en-US" sz="1926">
                <a:solidFill>
                  <a:srgbClr val="282727"/>
                </a:solidFill>
                <a:latin typeface="Neue Machina"/>
                <a:ea typeface="Neue Machina"/>
                <a:cs typeface="Neue Machina"/>
                <a:sym typeface="Neue Machina"/>
              </a:rPr>
              <a:t>P</a:t>
            </a:r>
            <a:r>
              <a:rPr lang="en-US" sz="1926" u="none" strike="noStrike">
                <a:solidFill>
                  <a:srgbClr val="282727"/>
                </a:solidFill>
                <a:latin typeface="Neue Machina"/>
                <a:ea typeface="Neue Machina"/>
                <a:cs typeface="Neue Machina"/>
                <a:sym typeface="Neue Machina"/>
              </a:rPr>
              <a:t>rogramador</a:t>
            </a:r>
          </a:p>
        </p:txBody>
      </p:sp>
      <p:sp>
        <p:nvSpPr>
          <p:cNvPr id="20" name="TextBox 20"/>
          <p:cNvSpPr txBox="1"/>
          <p:nvPr/>
        </p:nvSpPr>
        <p:spPr>
          <a:xfrm>
            <a:off x="7879315" y="8592060"/>
            <a:ext cx="2339868" cy="396383"/>
          </a:xfrm>
          <a:prstGeom prst="rect">
            <a:avLst/>
          </a:prstGeom>
        </p:spPr>
        <p:txBody>
          <a:bodyPr lIns="0" tIns="0" rIns="0" bIns="0" rtlCol="0" anchor="t">
            <a:spAutoFit/>
          </a:bodyPr>
          <a:lstStyle/>
          <a:p>
            <a:pPr marL="0" lvl="0" indent="0" algn="ctr">
              <a:lnSpc>
                <a:spcPts val="3390"/>
              </a:lnSpc>
              <a:spcBef>
                <a:spcPct val="0"/>
              </a:spcBef>
            </a:pPr>
            <a:r>
              <a:rPr lang="en-US" sz="1926">
                <a:solidFill>
                  <a:srgbClr val="282727"/>
                </a:solidFill>
                <a:latin typeface="Neue Machina"/>
                <a:ea typeface="Neue Machina"/>
                <a:cs typeface="Neue Machina"/>
                <a:sym typeface="Neue Machina"/>
              </a:rPr>
              <a:t>Progr</a:t>
            </a:r>
            <a:r>
              <a:rPr lang="en-US" sz="1926" u="none" strike="noStrike">
                <a:solidFill>
                  <a:srgbClr val="282727"/>
                </a:solidFill>
                <a:latin typeface="Neue Machina"/>
                <a:ea typeface="Neue Machina"/>
                <a:cs typeface="Neue Machina"/>
                <a:sym typeface="Neue Machina"/>
              </a:rPr>
              <a:t>amador</a:t>
            </a:r>
          </a:p>
        </p:txBody>
      </p:sp>
      <p:sp>
        <p:nvSpPr>
          <p:cNvPr id="21" name="TextBox 21"/>
          <p:cNvSpPr txBox="1"/>
          <p:nvPr/>
        </p:nvSpPr>
        <p:spPr>
          <a:xfrm>
            <a:off x="10966051" y="8592060"/>
            <a:ext cx="2339868" cy="396383"/>
          </a:xfrm>
          <a:prstGeom prst="rect">
            <a:avLst/>
          </a:prstGeom>
        </p:spPr>
        <p:txBody>
          <a:bodyPr lIns="0" tIns="0" rIns="0" bIns="0" rtlCol="0" anchor="t">
            <a:spAutoFit/>
          </a:bodyPr>
          <a:lstStyle/>
          <a:p>
            <a:pPr marL="0" lvl="0" indent="0" algn="ctr">
              <a:lnSpc>
                <a:spcPts val="3390"/>
              </a:lnSpc>
              <a:spcBef>
                <a:spcPct val="0"/>
              </a:spcBef>
            </a:pPr>
            <a:r>
              <a:rPr lang="en-US" sz="1926">
                <a:solidFill>
                  <a:srgbClr val="282727"/>
                </a:solidFill>
                <a:latin typeface="Neue Machina"/>
                <a:ea typeface="Neue Machina"/>
                <a:cs typeface="Neue Machina"/>
                <a:sym typeface="Neue Machina"/>
              </a:rPr>
              <a:t>Progr</a:t>
            </a:r>
            <a:r>
              <a:rPr lang="en-US" sz="1926" u="none" strike="noStrike">
                <a:solidFill>
                  <a:srgbClr val="282727"/>
                </a:solidFill>
                <a:latin typeface="Neue Machina"/>
                <a:ea typeface="Neue Machina"/>
                <a:cs typeface="Neue Machina"/>
                <a:sym typeface="Neue Machina"/>
              </a:rPr>
              <a:t>amador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5F9"/>
        </a:solidFill>
        <a:effectLst/>
      </p:bgPr>
    </p:bg>
    <p:spTree>
      <p:nvGrpSpPr>
        <p:cNvPr id="1" name=""/>
        <p:cNvGrpSpPr/>
        <p:nvPr/>
      </p:nvGrpSpPr>
      <p:grpSpPr>
        <a:xfrm>
          <a:off x="0" y="0"/>
          <a:ext cx="0" cy="0"/>
          <a:chOff x="0" y="0"/>
          <a:chExt cx="0" cy="0"/>
        </a:xfrm>
      </p:grpSpPr>
      <p:grpSp>
        <p:nvGrpSpPr>
          <p:cNvPr id="2" name="Group 2"/>
          <p:cNvGrpSpPr/>
          <p:nvPr/>
        </p:nvGrpSpPr>
        <p:grpSpPr>
          <a:xfrm>
            <a:off x="1053961" y="4989849"/>
            <a:ext cx="3625713" cy="3056088"/>
            <a:chOff x="0" y="0"/>
            <a:chExt cx="954920" cy="804896"/>
          </a:xfrm>
        </p:grpSpPr>
        <p:sp>
          <p:nvSpPr>
            <p:cNvPr id="3" name="Freeform 3"/>
            <p:cNvSpPr/>
            <p:nvPr/>
          </p:nvSpPr>
          <p:spPr>
            <a:xfrm>
              <a:off x="0" y="0"/>
              <a:ext cx="954920" cy="804896"/>
            </a:xfrm>
            <a:custGeom>
              <a:avLst/>
              <a:gdLst/>
              <a:ahLst/>
              <a:cxnLst/>
              <a:rect l="l" t="t" r="r" b="b"/>
              <a:pathLst>
                <a:path w="954920" h="804896">
                  <a:moveTo>
                    <a:pt x="19218" y="0"/>
                  </a:moveTo>
                  <a:lnTo>
                    <a:pt x="935703" y="0"/>
                  </a:lnTo>
                  <a:cubicBezTo>
                    <a:pt x="940800" y="0"/>
                    <a:pt x="945688" y="2025"/>
                    <a:pt x="949292" y="5629"/>
                  </a:cubicBezTo>
                  <a:cubicBezTo>
                    <a:pt x="952896" y="9233"/>
                    <a:pt x="954920" y="14121"/>
                    <a:pt x="954920" y="19218"/>
                  </a:cubicBezTo>
                  <a:lnTo>
                    <a:pt x="954920" y="785678"/>
                  </a:lnTo>
                  <a:cubicBezTo>
                    <a:pt x="954920" y="796292"/>
                    <a:pt x="946316" y="804896"/>
                    <a:pt x="935703" y="804896"/>
                  </a:cubicBezTo>
                  <a:lnTo>
                    <a:pt x="19218" y="804896"/>
                  </a:lnTo>
                  <a:cubicBezTo>
                    <a:pt x="8604" y="804896"/>
                    <a:pt x="0" y="796292"/>
                    <a:pt x="0" y="785678"/>
                  </a:cubicBezTo>
                  <a:lnTo>
                    <a:pt x="0" y="19218"/>
                  </a:lnTo>
                  <a:cubicBezTo>
                    <a:pt x="0" y="8604"/>
                    <a:pt x="8604" y="0"/>
                    <a:pt x="19218" y="0"/>
                  </a:cubicBezTo>
                  <a:close/>
                </a:path>
              </a:pathLst>
            </a:custGeom>
            <a:solidFill>
              <a:srgbClr val="000000">
                <a:alpha val="0"/>
              </a:srgbClr>
            </a:solidFill>
            <a:ln w="38100" cap="sq">
              <a:gradFill>
                <a:gsLst>
                  <a:gs pos="0">
                    <a:srgbClr val="FACD0D">
                      <a:alpha val="100000"/>
                    </a:srgbClr>
                  </a:gs>
                  <a:gs pos="100000">
                    <a:srgbClr val="D1932A">
                      <a:alpha val="100000"/>
                    </a:srgbClr>
                  </a:gs>
                </a:gsLst>
                <a:lin ang="5400000"/>
              </a:gradFill>
              <a:prstDash val="solid"/>
              <a:miter/>
            </a:ln>
          </p:spPr>
          <p:txBody>
            <a:bodyPr/>
            <a:lstStyle/>
            <a:p>
              <a:endParaRPr lang="es-ES"/>
            </a:p>
          </p:txBody>
        </p:sp>
        <p:sp>
          <p:nvSpPr>
            <p:cNvPr id="4" name="TextBox 4"/>
            <p:cNvSpPr txBox="1"/>
            <p:nvPr/>
          </p:nvSpPr>
          <p:spPr>
            <a:xfrm>
              <a:off x="0" y="-85725"/>
              <a:ext cx="954920" cy="890621"/>
            </a:xfrm>
            <a:prstGeom prst="rect">
              <a:avLst/>
            </a:prstGeom>
          </p:spPr>
          <p:txBody>
            <a:bodyPr lIns="0" tIns="0" rIns="0" bIns="0" rtlCol="0" anchor="ctr"/>
            <a:lstStyle/>
            <a:p>
              <a:pPr algn="ctr">
                <a:lnSpc>
                  <a:spcPts val="2640"/>
                </a:lnSpc>
              </a:pPr>
              <a:endParaRPr/>
            </a:p>
          </p:txBody>
        </p:sp>
      </p:grpSp>
      <p:grpSp>
        <p:nvGrpSpPr>
          <p:cNvPr id="5" name="Group 5"/>
          <p:cNvGrpSpPr/>
          <p:nvPr/>
        </p:nvGrpSpPr>
        <p:grpSpPr>
          <a:xfrm>
            <a:off x="5225762" y="4989849"/>
            <a:ext cx="3625713" cy="3056088"/>
            <a:chOff x="0" y="0"/>
            <a:chExt cx="954920" cy="804896"/>
          </a:xfrm>
        </p:grpSpPr>
        <p:sp>
          <p:nvSpPr>
            <p:cNvPr id="6" name="Freeform 6"/>
            <p:cNvSpPr/>
            <p:nvPr/>
          </p:nvSpPr>
          <p:spPr>
            <a:xfrm>
              <a:off x="0" y="0"/>
              <a:ext cx="954920" cy="804896"/>
            </a:xfrm>
            <a:custGeom>
              <a:avLst/>
              <a:gdLst/>
              <a:ahLst/>
              <a:cxnLst/>
              <a:rect l="l" t="t" r="r" b="b"/>
              <a:pathLst>
                <a:path w="954920" h="804896">
                  <a:moveTo>
                    <a:pt x="19218" y="0"/>
                  </a:moveTo>
                  <a:lnTo>
                    <a:pt x="935703" y="0"/>
                  </a:lnTo>
                  <a:cubicBezTo>
                    <a:pt x="940800" y="0"/>
                    <a:pt x="945688" y="2025"/>
                    <a:pt x="949292" y="5629"/>
                  </a:cubicBezTo>
                  <a:cubicBezTo>
                    <a:pt x="952896" y="9233"/>
                    <a:pt x="954920" y="14121"/>
                    <a:pt x="954920" y="19218"/>
                  </a:cubicBezTo>
                  <a:lnTo>
                    <a:pt x="954920" y="785678"/>
                  </a:lnTo>
                  <a:cubicBezTo>
                    <a:pt x="954920" y="796292"/>
                    <a:pt x="946316" y="804896"/>
                    <a:pt x="935703" y="804896"/>
                  </a:cubicBezTo>
                  <a:lnTo>
                    <a:pt x="19218" y="804896"/>
                  </a:lnTo>
                  <a:cubicBezTo>
                    <a:pt x="8604" y="804896"/>
                    <a:pt x="0" y="796292"/>
                    <a:pt x="0" y="785678"/>
                  </a:cubicBezTo>
                  <a:lnTo>
                    <a:pt x="0" y="19218"/>
                  </a:lnTo>
                  <a:cubicBezTo>
                    <a:pt x="0" y="8604"/>
                    <a:pt x="8604" y="0"/>
                    <a:pt x="19218" y="0"/>
                  </a:cubicBezTo>
                  <a:close/>
                </a:path>
              </a:pathLst>
            </a:custGeom>
            <a:solidFill>
              <a:srgbClr val="000000">
                <a:alpha val="0"/>
              </a:srgbClr>
            </a:solidFill>
            <a:ln w="38100" cap="sq">
              <a:gradFill>
                <a:gsLst>
                  <a:gs pos="0">
                    <a:srgbClr val="FACD0D">
                      <a:alpha val="100000"/>
                    </a:srgbClr>
                  </a:gs>
                  <a:gs pos="100000">
                    <a:srgbClr val="D1932A">
                      <a:alpha val="100000"/>
                    </a:srgbClr>
                  </a:gs>
                </a:gsLst>
                <a:lin ang="5400000"/>
              </a:gradFill>
              <a:prstDash val="solid"/>
              <a:miter/>
            </a:ln>
          </p:spPr>
          <p:txBody>
            <a:bodyPr/>
            <a:lstStyle/>
            <a:p>
              <a:endParaRPr lang="es-ES"/>
            </a:p>
          </p:txBody>
        </p:sp>
        <p:sp>
          <p:nvSpPr>
            <p:cNvPr id="7" name="TextBox 7"/>
            <p:cNvSpPr txBox="1"/>
            <p:nvPr/>
          </p:nvSpPr>
          <p:spPr>
            <a:xfrm>
              <a:off x="0" y="-85725"/>
              <a:ext cx="954920" cy="890621"/>
            </a:xfrm>
            <a:prstGeom prst="rect">
              <a:avLst/>
            </a:prstGeom>
          </p:spPr>
          <p:txBody>
            <a:bodyPr lIns="0" tIns="0" rIns="0" bIns="0" rtlCol="0" anchor="ctr"/>
            <a:lstStyle/>
            <a:p>
              <a:pPr algn="ctr">
                <a:lnSpc>
                  <a:spcPts val="2640"/>
                </a:lnSpc>
              </a:pPr>
              <a:endParaRPr/>
            </a:p>
          </p:txBody>
        </p:sp>
      </p:grpSp>
      <p:grpSp>
        <p:nvGrpSpPr>
          <p:cNvPr id="8" name="Group 8"/>
          <p:cNvGrpSpPr/>
          <p:nvPr/>
        </p:nvGrpSpPr>
        <p:grpSpPr>
          <a:xfrm>
            <a:off x="9394400" y="4989849"/>
            <a:ext cx="3625713" cy="3056088"/>
            <a:chOff x="0" y="0"/>
            <a:chExt cx="954920" cy="804896"/>
          </a:xfrm>
        </p:grpSpPr>
        <p:sp>
          <p:nvSpPr>
            <p:cNvPr id="9" name="Freeform 9"/>
            <p:cNvSpPr/>
            <p:nvPr/>
          </p:nvSpPr>
          <p:spPr>
            <a:xfrm>
              <a:off x="0" y="0"/>
              <a:ext cx="954920" cy="804896"/>
            </a:xfrm>
            <a:custGeom>
              <a:avLst/>
              <a:gdLst/>
              <a:ahLst/>
              <a:cxnLst/>
              <a:rect l="l" t="t" r="r" b="b"/>
              <a:pathLst>
                <a:path w="954920" h="804896">
                  <a:moveTo>
                    <a:pt x="19218" y="0"/>
                  </a:moveTo>
                  <a:lnTo>
                    <a:pt x="935703" y="0"/>
                  </a:lnTo>
                  <a:cubicBezTo>
                    <a:pt x="940800" y="0"/>
                    <a:pt x="945688" y="2025"/>
                    <a:pt x="949292" y="5629"/>
                  </a:cubicBezTo>
                  <a:cubicBezTo>
                    <a:pt x="952896" y="9233"/>
                    <a:pt x="954920" y="14121"/>
                    <a:pt x="954920" y="19218"/>
                  </a:cubicBezTo>
                  <a:lnTo>
                    <a:pt x="954920" y="785678"/>
                  </a:lnTo>
                  <a:cubicBezTo>
                    <a:pt x="954920" y="796292"/>
                    <a:pt x="946316" y="804896"/>
                    <a:pt x="935703" y="804896"/>
                  </a:cubicBezTo>
                  <a:lnTo>
                    <a:pt x="19218" y="804896"/>
                  </a:lnTo>
                  <a:cubicBezTo>
                    <a:pt x="8604" y="804896"/>
                    <a:pt x="0" y="796292"/>
                    <a:pt x="0" y="785678"/>
                  </a:cubicBezTo>
                  <a:lnTo>
                    <a:pt x="0" y="19218"/>
                  </a:lnTo>
                  <a:cubicBezTo>
                    <a:pt x="0" y="8604"/>
                    <a:pt x="8604" y="0"/>
                    <a:pt x="19218" y="0"/>
                  </a:cubicBezTo>
                  <a:close/>
                </a:path>
              </a:pathLst>
            </a:custGeom>
            <a:solidFill>
              <a:srgbClr val="000000">
                <a:alpha val="0"/>
              </a:srgbClr>
            </a:solidFill>
            <a:ln w="38100" cap="sq">
              <a:gradFill>
                <a:gsLst>
                  <a:gs pos="0">
                    <a:srgbClr val="FACD0D">
                      <a:alpha val="100000"/>
                    </a:srgbClr>
                  </a:gs>
                  <a:gs pos="100000">
                    <a:srgbClr val="D1932A">
                      <a:alpha val="100000"/>
                    </a:srgbClr>
                  </a:gs>
                </a:gsLst>
                <a:lin ang="5400000"/>
              </a:gradFill>
              <a:prstDash val="solid"/>
              <a:miter/>
            </a:ln>
          </p:spPr>
          <p:txBody>
            <a:bodyPr/>
            <a:lstStyle/>
            <a:p>
              <a:endParaRPr lang="es-ES"/>
            </a:p>
          </p:txBody>
        </p:sp>
        <p:sp>
          <p:nvSpPr>
            <p:cNvPr id="10" name="TextBox 10"/>
            <p:cNvSpPr txBox="1"/>
            <p:nvPr/>
          </p:nvSpPr>
          <p:spPr>
            <a:xfrm>
              <a:off x="0" y="-85725"/>
              <a:ext cx="954920" cy="890621"/>
            </a:xfrm>
            <a:prstGeom prst="rect">
              <a:avLst/>
            </a:prstGeom>
          </p:spPr>
          <p:txBody>
            <a:bodyPr lIns="0" tIns="0" rIns="0" bIns="0" rtlCol="0" anchor="ctr"/>
            <a:lstStyle/>
            <a:p>
              <a:pPr algn="ctr">
                <a:lnSpc>
                  <a:spcPts val="2640"/>
                </a:lnSpc>
              </a:pPr>
              <a:endParaRPr/>
            </a:p>
          </p:txBody>
        </p:sp>
      </p:grpSp>
      <p:sp>
        <p:nvSpPr>
          <p:cNvPr id="11" name="Freeform 11"/>
          <p:cNvSpPr/>
          <p:nvPr/>
        </p:nvSpPr>
        <p:spPr>
          <a:xfrm rot="-7567930">
            <a:off x="6181332" y="-7792237"/>
            <a:ext cx="17281309" cy="11146445"/>
          </a:xfrm>
          <a:custGeom>
            <a:avLst/>
            <a:gdLst/>
            <a:ahLst/>
            <a:cxnLst/>
            <a:rect l="l" t="t" r="r" b="b"/>
            <a:pathLst>
              <a:path w="17281309" h="11146445">
                <a:moveTo>
                  <a:pt x="0" y="0"/>
                </a:moveTo>
                <a:lnTo>
                  <a:pt x="17281310" y="0"/>
                </a:lnTo>
                <a:lnTo>
                  <a:pt x="17281310" y="11146445"/>
                </a:lnTo>
                <a:lnTo>
                  <a:pt x="0" y="11146445"/>
                </a:lnTo>
                <a:lnTo>
                  <a:pt x="0" y="0"/>
                </a:lnTo>
                <a:close/>
              </a:path>
            </a:pathLst>
          </a:custGeom>
          <a:blipFill>
            <a:blip r:embed="rId2"/>
            <a:stretch>
              <a:fillRect/>
            </a:stretch>
          </a:blipFill>
        </p:spPr>
        <p:txBody>
          <a:bodyPr/>
          <a:lstStyle/>
          <a:p>
            <a:endParaRPr lang="es-ES"/>
          </a:p>
        </p:txBody>
      </p:sp>
      <p:sp>
        <p:nvSpPr>
          <p:cNvPr id="12" name="Freeform 12"/>
          <p:cNvSpPr/>
          <p:nvPr/>
        </p:nvSpPr>
        <p:spPr>
          <a:xfrm rot="2190073">
            <a:off x="-3708637" y="7780451"/>
            <a:ext cx="17281309" cy="11146445"/>
          </a:xfrm>
          <a:custGeom>
            <a:avLst/>
            <a:gdLst/>
            <a:ahLst/>
            <a:cxnLst/>
            <a:rect l="l" t="t" r="r" b="b"/>
            <a:pathLst>
              <a:path w="17281309" h="11146445">
                <a:moveTo>
                  <a:pt x="0" y="0"/>
                </a:moveTo>
                <a:lnTo>
                  <a:pt x="17281310" y="0"/>
                </a:lnTo>
                <a:lnTo>
                  <a:pt x="17281310" y="11146444"/>
                </a:lnTo>
                <a:lnTo>
                  <a:pt x="0" y="11146444"/>
                </a:lnTo>
                <a:lnTo>
                  <a:pt x="0" y="0"/>
                </a:lnTo>
                <a:close/>
              </a:path>
            </a:pathLst>
          </a:custGeom>
          <a:blipFill>
            <a:blip r:embed="rId2"/>
            <a:stretch>
              <a:fillRect/>
            </a:stretch>
          </a:blipFill>
        </p:spPr>
        <p:txBody>
          <a:bodyPr/>
          <a:lstStyle/>
          <a:p>
            <a:endParaRPr lang="es-ES"/>
          </a:p>
        </p:txBody>
      </p:sp>
      <p:grpSp>
        <p:nvGrpSpPr>
          <p:cNvPr id="13" name="Group 13"/>
          <p:cNvGrpSpPr/>
          <p:nvPr/>
        </p:nvGrpSpPr>
        <p:grpSpPr>
          <a:xfrm>
            <a:off x="1579159" y="4734296"/>
            <a:ext cx="2575316" cy="511107"/>
            <a:chOff x="0" y="0"/>
            <a:chExt cx="678273" cy="134612"/>
          </a:xfrm>
        </p:grpSpPr>
        <p:sp>
          <p:nvSpPr>
            <p:cNvPr id="14" name="Freeform 14"/>
            <p:cNvSpPr/>
            <p:nvPr/>
          </p:nvSpPr>
          <p:spPr>
            <a:xfrm>
              <a:off x="0" y="0"/>
              <a:ext cx="678273" cy="134612"/>
            </a:xfrm>
            <a:custGeom>
              <a:avLst/>
              <a:gdLst/>
              <a:ahLst/>
              <a:cxnLst/>
              <a:rect l="l" t="t" r="r" b="b"/>
              <a:pathLst>
                <a:path w="678273" h="134612">
                  <a:moveTo>
                    <a:pt x="27056" y="0"/>
                  </a:moveTo>
                  <a:lnTo>
                    <a:pt x="651217" y="0"/>
                  </a:lnTo>
                  <a:cubicBezTo>
                    <a:pt x="658392" y="0"/>
                    <a:pt x="665274" y="2851"/>
                    <a:pt x="670348" y="7924"/>
                  </a:cubicBezTo>
                  <a:cubicBezTo>
                    <a:pt x="675422" y="12998"/>
                    <a:pt x="678273" y="19880"/>
                    <a:pt x="678273" y="27056"/>
                  </a:cubicBezTo>
                  <a:lnTo>
                    <a:pt x="678273" y="107557"/>
                  </a:lnTo>
                  <a:cubicBezTo>
                    <a:pt x="678273" y="114732"/>
                    <a:pt x="675422" y="121614"/>
                    <a:pt x="670348" y="126688"/>
                  </a:cubicBezTo>
                  <a:cubicBezTo>
                    <a:pt x="665274" y="131762"/>
                    <a:pt x="658392" y="134612"/>
                    <a:pt x="651217" y="134612"/>
                  </a:cubicBezTo>
                  <a:lnTo>
                    <a:pt x="27056" y="134612"/>
                  </a:lnTo>
                  <a:cubicBezTo>
                    <a:pt x="19880" y="134612"/>
                    <a:pt x="12998" y="131762"/>
                    <a:pt x="7924" y="126688"/>
                  </a:cubicBezTo>
                  <a:cubicBezTo>
                    <a:pt x="2851" y="121614"/>
                    <a:pt x="0" y="114732"/>
                    <a:pt x="0" y="107557"/>
                  </a:cubicBezTo>
                  <a:lnTo>
                    <a:pt x="0" y="27056"/>
                  </a:lnTo>
                  <a:cubicBezTo>
                    <a:pt x="0" y="19880"/>
                    <a:pt x="2851" y="12998"/>
                    <a:pt x="7924" y="7924"/>
                  </a:cubicBezTo>
                  <a:cubicBezTo>
                    <a:pt x="12998" y="2851"/>
                    <a:pt x="19880" y="0"/>
                    <a:pt x="27056" y="0"/>
                  </a:cubicBezTo>
                  <a:close/>
                </a:path>
              </a:pathLst>
            </a:custGeom>
            <a:gradFill rotWithShape="1">
              <a:gsLst>
                <a:gs pos="0">
                  <a:srgbClr val="FACD0D">
                    <a:alpha val="100000"/>
                  </a:srgbClr>
                </a:gs>
                <a:gs pos="100000">
                  <a:srgbClr val="D1932A">
                    <a:alpha val="100000"/>
                  </a:srgbClr>
                </a:gs>
              </a:gsLst>
              <a:lin ang="5400000"/>
            </a:gradFill>
            <a:ln cap="sq">
              <a:noFill/>
              <a:prstDash val="solid"/>
              <a:miter/>
            </a:ln>
          </p:spPr>
          <p:txBody>
            <a:bodyPr/>
            <a:lstStyle/>
            <a:p>
              <a:endParaRPr lang="es-ES"/>
            </a:p>
          </p:txBody>
        </p:sp>
        <p:sp>
          <p:nvSpPr>
            <p:cNvPr id="15" name="TextBox 15"/>
            <p:cNvSpPr txBox="1"/>
            <p:nvPr/>
          </p:nvSpPr>
          <p:spPr>
            <a:xfrm>
              <a:off x="0" y="-85725"/>
              <a:ext cx="678273" cy="220337"/>
            </a:xfrm>
            <a:prstGeom prst="rect">
              <a:avLst/>
            </a:prstGeom>
          </p:spPr>
          <p:txBody>
            <a:bodyPr lIns="0" tIns="0" rIns="0" bIns="0" rtlCol="0" anchor="ctr"/>
            <a:lstStyle/>
            <a:p>
              <a:pPr algn="ctr">
                <a:lnSpc>
                  <a:spcPts val="2640"/>
                </a:lnSpc>
              </a:pPr>
              <a:r>
                <a:rPr lang="en-US" sz="1500">
                  <a:solidFill>
                    <a:srgbClr val="FFFFFF"/>
                  </a:solidFill>
                  <a:latin typeface="Neue Machina"/>
                  <a:ea typeface="Neue Machina"/>
                  <a:cs typeface="Neue Machina"/>
                  <a:sym typeface="Neue Machina"/>
                </a:rPr>
                <a:t>Ciencia de datos</a:t>
              </a:r>
            </a:p>
          </p:txBody>
        </p:sp>
      </p:grpSp>
      <p:grpSp>
        <p:nvGrpSpPr>
          <p:cNvPr id="16" name="Group 16"/>
          <p:cNvGrpSpPr/>
          <p:nvPr/>
        </p:nvGrpSpPr>
        <p:grpSpPr>
          <a:xfrm>
            <a:off x="5750960" y="4734296"/>
            <a:ext cx="2575316" cy="511107"/>
            <a:chOff x="0" y="0"/>
            <a:chExt cx="678273" cy="134612"/>
          </a:xfrm>
        </p:grpSpPr>
        <p:sp>
          <p:nvSpPr>
            <p:cNvPr id="17" name="Freeform 17"/>
            <p:cNvSpPr/>
            <p:nvPr/>
          </p:nvSpPr>
          <p:spPr>
            <a:xfrm>
              <a:off x="0" y="0"/>
              <a:ext cx="678273" cy="134612"/>
            </a:xfrm>
            <a:custGeom>
              <a:avLst/>
              <a:gdLst/>
              <a:ahLst/>
              <a:cxnLst/>
              <a:rect l="l" t="t" r="r" b="b"/>
              <a:pathLst>
                <a:path w="678273" h="134612">
                  <a:moveTo>
                    <a:pt x="27056" y="0"/>
                  </a:moveTo>
                  <a:lnTo>
                    <a:pt x="651217" y="0"/>
                  </a:lnTo>
                  <a:cubicBezTo>
                    <a:pt x="658392" y="0"/>
                    <a:pt x="665274" y="2851"/>
                    <a:pt x="670348" y="7924"/>
                  </a:cubicBezTo>
                  <a:cubicBezTo>
                    <a:pt x="675422" y="12998"/>
                    <a:pt x="678273" y="19880"/>
                    <a:pt x="678273" y="27056"/>
                  </a:cubicBezTo>
                  <a:lnTo>
                    <a:pt x="678273" y="107557"/>
                  </a:lnTo>
                  <a:cubicBezTo>
                    <a:pt x="678273" y="114732"/>
                    <a:pt x="675422" y="121614"/>
                    <a:pt x="670348" y="126688"/>
                  </a:cubicBezTo>
                  <a:cubicBezTo>
                    <a:pt x="665274" y="131762"/>
                    <a:pt x="658392" y="134612"/>
                    <a:pt x="651217" y="134612"/>
                  </a:cubicBezTo>
                  <a:lnTo>
                    <a:pt x="27056" y="134612"/>
                  </a:lnTo>
                  <a:cubicBezTo>
                    <a:pt x="19880" y="134612"/>
                    <a:pt x="12998" y="131762"/>
                    <a:pt x="7924" y="126688"/>
                  </a:cubicBezTo>
                  <a:cubicBezTo>
                    <a:pt x="2851" y="121614"/>
                    <a:pt x="0" y="114732"/>
                    <a:pt x="0" y="107557"/>
                  </a:cubicBezTo>
                  <a:lnTo>
                    <a:pt x="0" y="27056"/>
                  </a:lnTo>
                  <a:cubicBezTo>
                    <a:pt x="0" y="19880"/>
                    <a:pt x="2851" y="12998"/>
                    <a:pt x="7924" y="7924"/>
                  </a:cubicBezTo>
                  <a:cubicBezTo>
                    <a:pt x="12998" y="2851"/>
                    <a:pt x="19880" y="0"/>
                    <a:pt x="27056" y="0"/>
                  </a:cubicBezTo>
                  <a:close/>
                </a:path>
              </a:pathLst>
            </a:custGeom>
            <a:gradFill rotWithShape="1">
              <a:gsLst>
                <a:gs pos="0">
                  <a:srgbClr val="FACD0D">
                    <a:alpha val="100000"/>
                  </a:srgbClr>
                </a:gs>
                <a:gs pos="100000">
                  <a:srgbClr val="D1932A">
                    <a:alpha val="100000"/>
                  </a:srgbClr>
                </a:gs>
              </a:gsLst>
              <a:lin ang="5400000"/>
            </a:gradFill>
            <a:ln cap="sq">
              <a:noFill/>
              <a:prstDash val="solid"/>
              <a:miter/>
            </a:ln>
          </p:spPr>
          <p:txBody>
            <a:bodyPr/>
            <a:lstStyle/>
            <a:p>
              <a:endParaRPr lang="es-ES"/>
            </a:p>
          </p:txBody>
        </p:sp>
        <p:sp>
          <p:nvSpPr>
            <p:cNvPr id="18" name="TextBox 18"/>
            <p:cNvSpPr txBox="1"/>
            <p:nvPr/>
          </p:nvSpPr>
          <p:spPr>
            <a:xfrm>
              <a:off x="0" y="-85725"/>
              <a:ext cx="678273" cy="220337"/>
            </a:xfrm>
            <a:prstGeom prst="rect">
              <a:avLst/>
            </a:prstGeom>
          </p:spPr>
          <p:txBody>
            <a:bodyPr lIns="0" tIns="0" rIns="0" bIns="0" rtlCol="0" anchor="ctr"/>
            <a:lstStyle/>
            <a:p>
              <a:pPr algn="ctr">
                <a:lnSpc>
                  <a:spcPts val="2640"/>
                </a:lnSpc>
              </a:pPr>
              <a:r>
                <a:rPr lang="en-US" sz="1500">
                  <a:solidFill>
                    <a:srgbClr val="FFFFFF"/>
                  </a:solidFill>
                  <a:latin typeface="Neue Machina"/>
                  <a:ea typeface="Neue Machina"/>
                  <a:cs typeface="Neue Machina"/>
                  <a:sym typeface="Neue Machina"/>
                </a:rPr>
                <a:t>Transformación digital</a:t>
              </a:r>
            </a:p>
          </p:txBody>
        </p:sp>
      </p:grpSp>
      <p:grpSp>
        <p:nvGrpSpPr>
          <p:cNvPr id="19" name="Group 19"/>
          <p:cNvGrpSpPr/>
          <p:nvPr/>
        </p:nvGrpSpPr>
        <p:grpSpPr>
          <a:xfrm>
            <a:off x="9919598" y="4734296"/>
            <a:ext cx="2575316" cy="511107"/>
            <a:chOff x="0" y="0"/>
            <a:chExt cx="678273" cy="134612"/>
          </a:xfrm>
        </p:grpSpPr>
        <p:sp>
          <p:nvSpPr>
            <p:cNvPr id="20" name="Freeform 20"/>
            <p:cNvSpPr/>
            <p:nvPr/>
          </p:nvSpPr>
          <p:spPr>
            <a:xfrm>
              <a:off x="0" y="0"/>
              <a:ext cx="678273" cy="134612"/>
            </a:xfrm>
            <a:custGeom>
              <a:avLst/>
              <a:gdLst/>
              <a:ahLst/>
              <a:cxnLst/>
              <a:rect l="l" t="t" r="r" b="b"/>
              <a:pathLst>
                <a:path w="678273" h="134612">
                  <a:moveTo>
                    <a:pt x="27056" y="0"/>
                  </a:moveTo>
                  <a:lnTo>
                    <a:pt x="651217" y="0"/>
                  </a:lnTo>
                  <a:cubicBezTo>
                    <a:pt x="658392" y="0"/>
                    <a:pt x="665274" y="2851"/>
                    <a:pt x="670348" y="7924"/>
                  </a:cubicBezTo>
                  <a:cubicBezTo>
                    <a:pt x="675422" y="12998"/>
                    <a:pt x="678273" y="19880"/>
                    <a:pt x="678273" y="27056"/>
                  </a:cubicBezTo>
                  <a:lnTo>
                    <a:pt x="678273" y="107557"/>
                  </a:lnTo>
                  <a:cubicBezTo>
                    <a:pt x="678273" y="114732"/>
                    <a:pt x="675422" y="121614"/>
                    <a:pt x="670348" y="126688"/>
                  </a:cubicBezTo>
                  <a:cubicBezTo>
                    <a:pt x="665274" y="131762"/>
                    <a:pt x="658392" y="134612"/>
                    <a:pt x="651217" y="134612"/>
                  </a:cubicBezTo>
                  <a:lnTo>
                    <a:pt x="27056" y="134612"/>
                  </a:lnTo>
                  <a:cubicBezTo>
                    <a:pt x="19880" y="134612"/>
                    <a:pt x="12998" y="131762"/>
                    <a:pt x="7924" y="126688"/>
                  </a:cubicBezTo>
                  <a:cubicBezTo>
                    <a:pt x="2851" y="121614"/>
                    <a:pt x="0" y="114732"/>
                    <a:pt x="0" y="107557"/>
                  </a:cubicBezTo>
                  <a:lnTo>
                    <a:pt x="0" y="27056"/>
                  </a:lnTo>
                  <a:cubicBezTo>
                    <a:pt x="0" y="19880"/>
                    <a:pt x="2851" y="12998"/>
                    <a:pt x="7924" y="7924"/>
                  </a:cubicBezTo>
                  <a:cubicBezTo>
                    <a:pt x="12998" y="2851"/>
                    <a:pt x="19880" y="0"/>
                    <a:pt x="27056" y="0"/>
                  </a:cubicBezTo>
                  <a:close/>
                </a:path>
              </a:pathLst>
            </a:custGeom>
            <a:gradFill rotWithShape="1">
              <a:gsLst>
                <a:gs pos="0">
                  <a:srgbClr val="FACD0D">
                    <a:alpha val="100000"/>
                  </a:srgbClr>
                </a:gs>
                <a:gs pos="100000">
                  <a:srgbClr val="D1932A">
                    <a:alpha val="100000"/>
                  </a:srgbClr>
                </a:gs>
              </a:gsLst>
              <a:lin ang="5400000"/>
            </a:gradFill>
            <a:ln cap="sq">
              <a:noFill/>
              <a:prstDash val="solid"/>
              <a:miter/>
            </a:ln>
          </p:spPr>
          <p:txBody>
            <a:bodyPr/>
            <a:lstStyle/>
            <a:p>
              <a:endParaRPr lang="es-ES"/>
            </a:p>
          </p:txBody>
        </p:sp>
        <p:sp>
          <p:nvSpPr>
            <p:cNvPr id="21" name="TextBox 21"/>
            <p:cNvSpPr txBox="1"/>
            <p:nvPr/>
          </p:nvSpPr>
          <p:spPr>
            <a:xfrm>
              <a:off x="0" y="-85725"/>
              <a:ext cx="678273" cy="220337"/>
            </a:xfrm>
            <a:prstGeom prst="rect">
              <a:avLst/>
            </a:prstGeom>
          </p:spPr>
          <p:txBody>
            <a:bodyPr lIns="0" tIns="0" rIns="0" bIns="0" rtlCol="0" anchor="ctr"/>
            <a:lstStyle/>
            <a:p>
              <a:pPr algn="ctr">
                <a:lnSpc>
                  <a:spcPts val="2640"/>
                </a:lnSpc>
              </a:pPr>
              <a:r>
                <a:rPr lang="en-US" sz="1500">
                  <a:solidFill>
                    <a:srgbClr val="FFFFFF"/>
                  </a:solidFill>
                  <a:latin typeface="Neue Machina"/>
                  <a:ea typeface="Neue Machina"/>
                  <a:cs typeface="Neue Machina"/>
                  <a:sym typeface="Neue Machina"/>
                </a:rPr>
                <a:t>Algoritmos inteligentes</a:t>
              </a:r>
            </a:p>
          </p:txBody>
        </p:sp>
      </p:grpSp>
      <p:sp>
        <p:nvSpPr>
          <p:cNvPr id="22" name="Freeform 22"/>
          <p:cNvSpPr/>
          <p:nvPr/>
        </p:nvSpPr>
        <p:spPr>
          <a:xfrm>
            <a:off x="13381466" y="3540288"/>
            <a:ext cx="8798591" cy="8229600"/>
          </a:xfrm>
          <a:custGeom>
            <a:avLst/>
            <a:gdLst/>
            <a:ahLst/>
            <a:cxnLst/>
            <a:rect l="l" t="t" r="r" b="b"/>
            <a:pathLst>
              <a:path w="8798591" h="8229600">
                <a:moveTo>
                  <a:pt x="0" y="0"/>
                </a:moveTo>
                <a:lnTo>
                  <a:pt x="8798591" y="0"/>
                </a:lnTo>
                <a:lnTo>
                  <a:pt x="8798591" y="8229600"/>
                </a:lnTo>
                <a:lnTo>
                  <a:pt x="0" y="8229600"/>
                </a:lnTo>
                <a:lnTo>
                  <a:pt x="0" y="0"/>
                </a:lnTo>
                <a:close/>
              </a:path>
            </a:pathLst>
          </a:custGeom>
          <a:blipFill>
            <a:blip r:embed="rId3"/>
            <a:stretch>
              <a:fillRect l="-24710"/>
            </a:stretch>
          </a:blipFill>
        </p:spPr>
        <p:txBody>
          <a:bodyPr/>
          <a:lstStyle/>
          <a:p>
            <a:endParaRPr lang="es-ES"/>
          </a:p>
        </p:txBody>
      </p:sp>
      <p:sp>
        <p:nvSpPr>
          <p:cNvPr id="23" name="TextBox 23"/>
          <p:cNvSpPr txBox="1"/>
          <p:nvPr/>
        </p:nvSpPr>
        <p:spPr>
          <a:xfrm>
            <a:off x="935488" y="2096791"/>
            <a:ext cx="9186216" cy="844818"/>
          </a:xfrm>
          <a:prstGeom prst="rect">
            <a:avLst/>
          </a:prstGeom>
        </p:spPr>
        <p:txBody>
          <a:bodyPr lIns="0" tIns="0" rIns="0" bIns="0" rtlCol="0" anchor="t">
            <a:spAutoFit/>
          </a:bodyPr>
          <a:lstStyle/>
          <a:p>
            <a:pPr marL="0" lvl="0" indent="0" algn="l">
              <a:lnSpc>
                <a:spcPts val="6722"/>
              </a:lnSpc>
              <a:spcBef>
                <a:spcPct val="0"/>
              </a:spcBef>
            </a:pPr>
            <a:r>
              <a:rPr lang="en-US" sz="5170">
                <a:solidFill>
                  <a:srgbClr val="D1932A"/>
                </a:solidFill>
                <a:latin typeface="Neue Machina"/>
                <a:ea typeface="Neue Machina"/>
                <a:cs typeface="Neue Machina"/>
                <a:sym typeface="Neue Machina"/>
              </a:rPr>
              <a:t>Alg</a:t>
            </a:r>
            <a:r>
              <a:rPr lang="en-US" sz="5170" u="none" strike="noStrike">
                <a:solidFill>
                  <a:srgbClr val="D1932A"/>
                </a:solidFill>
                <a:latin typeface="Neue Machina"/>
                <a:ea typeface="Neue Machina"/>
                <a:cs typeface="Neue Machina"/>
                <a:sym typeface="Neue Machina"/>
              </a:rPr>
              <a:t>oritmos inteligentes</a:t>
            </a:r>
          </a:p>
        </p:txBody>
      </p:sp>
      <p:sp>
        <p:nvSpPr>
          <p:cNvPr id="24" name="TextBox 24"/>
          <p:cNvSpPr txBox="1"/>
          <p:nvPr/>
        </p:nvSpPr>
        <p:spPr>
          <a:xfrm>
            <a:off x="1356796" y="5342418"/>
            <a:ext cx="3020043" cy="2312670"/>
          </a:xfrm>
          <a:prstGeom prst="rect">
            <a:avLst/>
          </a:prstGeom>
        </p:spPr>
        <p:txBody>
          <a:bodyPr lIns="0" tIns="0" rIns="0" bIns="0" rtlCol="0" anchor="t">
            <a:spAutoFit/>
          </a:bodyPr>
          <a:lstStyle/>
          <a:p>
            <a:pPr marL="0" lvl="0" indent="0" algn="just">
              <a:lnSpc>
                <a:spcPts val="2640"/>
              </a:lnSpc>
              <a:spcBef>
                <a:spcPct val="0"/>
              </a:spcBef>
            </a:pPr>
            <a:r>
              <a:rPr lang="en-US" sz="1500" u="none" strike="noStrike">
                <a:solidFill>
                  <a:srgbClr val="282727"/>
                </a:solidFill>
                <a:latin typeface="Neue Machina"/>
                <a:ea typeface="Neue Machina"/>
                <a:cs typeface="Neue Machina"/>
                <a:sym typeface="Neue Machina"/>
              </a:rPr>
              <a:t>Lorem ipsum dolor sit amet, consectetur adipiscing elit. Quisque facilisis tincidunt risus sit amet sagittis. Praesent tempus vitae felis maximus pretium. Mauris quam dui, scelerisque.</a:t>
            </a:r>
          </a:p>
        </p:txBody>
      </p:sp>
      <p:sp>
        <p:nvSpPr>
          <p:cNvPr id="25" name="TextBox 25"/>
          <p:cNvSpPr txBox="1"/>
          <p:nvPr/>
        </p:nvSpPr>
        <p:spPr>
          <a:xfrm>
            <a:off x="935488" y="2966629"/>
            <a:ext cx="9742978" cy="1209052"/>
          </a:xfrm>
          <a:prstGeom prst="rect">
            <a:avLst/>
          </a:prstGeom>
        </p:spPr>
        <p:txBody>
          <a:bodyPr lIns="0" tIns="0" rIns="0" bIns="0" rtlCol="0" anchor="t">
            <a:spAutoFit/>
          </a:bodyPr>
          <a:lstStyle/>
          <a:p>
            <a:pPr marL="0" lvl="0" indent="0" algn="l">
              <a:lnSpc>
                <a:spcPts val="3262"/>
              </a:lnSpc>
              <a:spcBef>
                <a:spcPct val="0"/>
              </a:spcBef>
            </a:pPr>
            <a:r>
              <a:rPr lang="en-US" sz="1853" u="none" strike="noStrike">
                <a:solidFill>
                  <a:srgbClr val="282727"/>
                </a:solidFill>
                <a:latin typeface="Neue Machina"/>
                <a:ea typeface="Neue Machina"/>
                <a:cs typeface="Neue Machina"/>
                <a:sym typeface="Neue Machina"/>
              </a:rPr>
              <a:t>Lorem ipsum dolor sit amet, consectetur adipiscing elit. Quisque facilisis tincidunt risus sit amet sagittis. Praesent tempus vitae felis maximus pretium. Mauris quam dui, scelerisque.</a:t>
            </a:r>
          </a:p>
        </p:txBody>
      </p:sp>
      <p:sp>
        <p:nvSpPr>
          <p:cNvPr id="26" name="TextBox 26"/>
          <p:cNvSpPr txBox="1"/>
          <p:nvPr/>
        </p:nvSpPr>
        <p:spPr>
          <a:xfrm>
            <a:off x="5528597" y="5342418"/>
            <a:ext cx="3020043" cy="2312670"/>
          </a:xfrm>
          <a:prstGeom prst="rect">
            <a:avLst/>
          </a:prstGeom>
        </p:spPr>
        <p:txBody>
          <a:bodyPr lIns="0" tIns="0" rIns="0" bIns="0" rtlCol="0" anchor="t">
            <a:spAutoFit/>
          </a:bodyPr>
          <a:lstStyle/>
          <a:p>
            <a:pPr marL="0" lvl="0" indent="0" algn="just">
              <a:lnSpc>
                <a:spcPts val="2640"/>
              </a:lnSpc>
              <a:spcBef>
                <a:spcPct val="0"/>
              </a:spcBef>
            </a:pPr>
            <a:r>
              <a:rPr lang="en-US" sz="1500" u="none" strike="noStrike">
                <a:solidFill>
                  <a:srgbClr val="282727"/>
                </a:solidFill>
                <a:latin typeface="Neue Machina"/>
                <a:ea typeface="Neue Machina"/>
                <a:cs typeface="Neue Machina"/>
                <a:sym typeface="Neue Machina"/>
              </a:rPr>
              <a:t>Lorem ipsum dolor sit amet, consectetur adipiscing elit. Quisque facilisis tincidunt risus sit amet sagittis. Praesent tempus vitae felis maximus pretium. Mauris quam dui, scelerisque.</a:t>
            </a:r>
          </a:p>
        </p:txBody>
      </p:sp>
      <p:sp>
        <p:nvSpPr>
          <p:cNvPr id="27" name="TextBox 27"/>
          <p:cNvSpPr txBox="1"/>
          <p:nvPr/>
        </p:nvSpPr>
        <p:spPr>
          <a:xfrm>
            <a:off x="9697235" y="5342418"/>
            <a:ext cx="3020043" cy="2312670"/>
          </a:xfrm>
          <a:prstGeom prst="rect">
            <a:avLst/>
          </a:prstGeom>
        </p:spPr>
        <p:txBody>
          <a:bodyPr lIns="0" tIns="0" rIns="0" bIns="0" rtlCol="0" anchor="t">
            <a:spAutoFit/>
          </a:bodyPr>
          <a:lstStyle/>
          <a:p>
            <a:pPr marL="0" lvl="0" indent="0" algn="just">
              <a:lnSpc>
                <a:spcPts val="2640"/>
              </a:lnSpc>
              <a:spcBef>
                <a:spcPct val="0"/>
              </a:spcBef>
            </a:pPr>
            <a:r>
              <a:rPr lang="en-US" sz="1500" u="none" strike="noStrike">
                <a:solidFill>
                  <a:srgbClr val="282727"/>
                </a:solidFill>
                <a:latin typeface="Neue Machina"/>
                <a:ea typeface="Neue Machina"/>
                <a:cs typeface="Neue Machina"/>
                <a:sym typeface="Neue Machina"/>
              </a:rPr>
              <a:t>Lorem ipsum dolor sit amet, consectetur adipiscing elit. Quisque facilisis tincidunt risus sit amet sagittis. Praesent tempus vitae felis maximus pretium. Mauris quam dui, scelerisque.</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Mint">
  <a:themeElements>
    <a:clrScheme name="Custom 250">
      <a:dk1>
        <a:srgbClr val="000000"/>
      </a:dk1>
      <a:lt1>
        <a:sysClr val="window" lastClr="FFFFFF"/>
      </a:lt1>
      <a:dk2>
        <a:srgbClr val="2D3436"/>
      </a:dk2>
      <a:lt2>
        <a:srgbClr val="DFE6E9"/>
      </a:lt2>
      <a:accent1>
        <a:srgbClr val="55EFC4"/>
      </a:accent1>
      <a:accent2>
        <a:srgbClr val="DDFCF3"/>
      </a:accent2>
      <a:accent3>
        <a:srgbClr val="74B9FF"/>
      </a:accent3>
      <a:accent4>
        <a:srgbClr val="A29BFE"/>
      </a:accent4>
      <a:accent5>
        <a:srgbClr val="FAB1A0"/>
      </a:accent5>
      <a:accent6>
        <a:srgbClr val="FF7675"/>
      </a:accent6>
      <a:hlink>
        <a:srgbClr val="0563C1"/>
      </a:hlink>
      <a:folHlink>
        <a:srgbClr val="954F72"/>
      </a:folHlink>
    </a:clrScheme>
    <a:fontScheme name="Custom 117">
      <a:majorFont>
        <a:latin typeface="Arial Black"/>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Blush">
  <a:themeElements>
    <a:clrScheme name="Custom 267">
      <a:dk1>
        <a:sysClr val="windowText" lastClr="000000"/>
      </a:dk1>
      <a:lt1>
        <a:sysClr val="window" lastClr="FFFFFF"/>
      </a:lt1>
      <a:dk2>
        <a:srgbClr val="E5158F"/>
      </a:dk2>
      <a:lt2>
        <a:srgbClr val="E8E8E8"/>
      </a:lt2>
      <a:accent1>
        <a:srgbClr val="E5158F"/>
      </a:accent1>
      <a:accent2>
        <a:srgbClr val="262626"/>
      </a:accent2>
      <a:accent3>
        <a:srgbClr val="5D9CEC"/>
      </a:accent3>
      <a:accent4>
        <a:srgbClr val="FFC947"/>
      </a:accent4>
      <a:accent5>
        <a:srgbClr val="B2F2BB"/>
      </a:accent5>
      <a:accent6>
        <a:srgbClr val="FFD1DC"/>
      </a:accent6>
      <a:hlink>
        <a:srgbClr val="467886"/>
      </a:hlink>
      <a:folHlink>
        <a:srgbClr val="96607D"/>
      </a:folHlink>
    </a:clrScheme>
    <a:fontScheme name="Custom 124">
      <a:majorFont>
        <a:latin typeface="Arial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A97311B3-1C44-472B-9483-F353BE57B1E8}">
  <we:reference id="wa200005566" version="3.0.0.3" store="es-ES" storeType="OMEX"/>
  <we:alternateReferences>
    <we:reference id="wa200005566" version="3.0.0.3" store="wa200005566" storeType="OMEX"/>
  </we:alternateReferences>
  <we:properties>
    <we:property name="theme" value="{&quot;name&quot;:&quot;Blash&quot;,&quot;colorPalette&quot;:[&quot;0E2841&quot;,&quot;E8E8E8&quot;,&quot;E5158F&quot;,&quot;FFD1DC&quot;,&quot;5D9CEC&quot;,&quot;FFC947&quot;,&quot;B2F2BB&quot;,&quot;262626&quot;,&quot;467886&quot;,&quot;96607D&quot;],&quot;previewImages&quot;:[&quot;https://cpp.appsdowonders.com/assets/SlideTitle-blush.png&quot;,&quot;https://cpp.appsdowonders.com/assets/SlideTextbox1V1-blush.png&quot;,&quot;https://cpp.appsdowonders.com/assets/SlideTextbox3V1-blush.png&quot;,&quot;https://cpp.appsdowonders.com/assets/SlideTable-blush.png&quot;,&quot;https://cpp.appsdowonders.com/assets/SlideTimeline-blush.png&quot;],&quot;isDefault&quot;:true,&quot;color&quot;:&quot;#EF4444&quot;,&quot;index&quot;:0}"/>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19</TotalTime>
  <Words>893</Words>
  <Application>Microsoft Office PowerPoint</Application>
  <PresentationFormat>Personalizado</PresentationFormat>
  <Paragraphs>113</Paragraphs>
  <Slides>26</Slides>
  <Notes>2</Notes>
  <HiddenSlides>0</HiddenSlides>
  <MMClips>0</MMClips>
  <ScaleCrop>false</ScaleCrop>
  <HeadingPairs>
    <vt:vector size="6" baseType="variant">
      <vt:variant>
        <vt:lpstr>Fuentes usadas</vt:lpstr>
      </vt:variant>
      <vt:variant>
        <vt:i4>11</vt:i4>
      </vt:variant>
      <vt:variant>
        <vt:lpstr>Tema</vt:lpstr>
      </vt:variant>
      <vt:variant>
        <vt:i4>3</vt:i4>
      </vt:variant>
      <vt:variant>
        <vt:lpstr>Títulos de diapositiva</vt:lpstr>
      </vt:variant>
      <vt:variant>
        <vt:i4>26</vt:i4>
      </vt:variant>
    </vt:vector>
  </HeadingPairs>
  <TitlesOfParts>
    <vt:vector size="40" baseType="lpstr">
      <vt:lpstr>Calibri Bold</vt:lpstr>
      <vt:lpstr>Arial</vt:lpstr>
      <vt:lpstr>Neue Machina</vt:lpstr>
      <vt:lpstr>Calibri</vt:lpstr>
      <vt:lpstr>Segoe UI</vt:lpstr>
      <vt:lpstr>Segoe UI Bold</vt:lpstr>
      <vt:lpstr>Roboto</vt:lpstr>
      <vt:lpstr>Aptos</vt:lpstr>
      <vt:lpstr>Arial Black</vt:lpstr>
      <vt:lpstr>Wingdings</vt:lpstr>
      <vt:lpstr>Segoe UI</vt:lpstr>
      <vt:lpstr>Office Theme</vt:lpstr>
      <vt:lpstr>Mint</vt:lpstr>
      <vt:lpstr>Blush</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Entrenamiento de Modelos de Regresión</vt:lpstr>
      <vt:lpstr>Exploración de Datos</vt:lpstr>
      <vt:lpstr>Limpieza de Datos</vt:lpstr>
      <vt:lpstr>Separación de Datos</vt:lpstr>
      <vt:lpstr>Métricas de Validación</vt:lpstr>
      <vt:lpstr>Coeficientes de Variables</vt:lpstr>
      <vt:lpstr>Presentación de PowerPoint</vt:lpstr>
      <vt:lpstr>Training Linear and Logistic Regression Models</vt:lpstr>
      <vt:lpstr>Agenda</vt:lpstr>
      <vt:lpstr>Data Cleaning Overview</vt:lpstr>
      <vt:lpstr>Data Preparation Techniques</vt:lpstr>
      <vt:lpstr>Dataset Division</vt:lpstr>
      <vt:lpstr>Linear Regression Training</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robótica e inteligencia artificial tecnológico futurista blanco y amarillo</dc:title>
  <cp:lastModifiedBy>Luis Miguel Casado Diaz</cp:lastModifiedBy>
  <cp:revision>2</cp:revision>
  <dcterms:created xsi:type="dcterms:W3CDTF">2006-08-16T00:00:00Z</dcterms:created>
  <dcterms:modified xsi:type="dcterms:W3CDTF">2025-05-26T18:34:56Z</dcterms:modified>
  <dc:identifier>DAGojobhLK8</dc:identifier>
</cp:coreProperties>
</file>